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 id="2147483806" r:id="rId2"/>
    <p:sldMasterId id="2147483810" r:id="rId3"/>
    <p:sldMasterId id="2147483750" r:id="rId4"/>
    <p:sldMasterId id="2147483782" r:id="rId5"/>
    <p:sldMasterId id="2147483830" r:id="rId6"/>
    <p:sldMasterId id="2147483862" r:id="rId7"/>
  </p:sldMasterIdLst>
  <p:notesMasterIdLst>
    <p:notesMasterId r:id="rId17"/>
  </p:notesMasterIdLst>
  <p:handoutMasterIdLst>
    <p:handoutMasterId r:id="rId18"/>
  </p:handoutMasterIdLst>
  <p:sldIdLst>
    <p:sldId id="299" r:id="rId8"/>
    <p:sldId id="340" r:id="rId9"/>
    <p:sldId id="353" r:id="rId10"/>
    <p:sldId id="347" r:id="rId11"/>
    <p:sldId id="344" r:id="rId12"/>
    <p:sldId id="348" r:id="rId13"/>
    <p:sldId id="371" r:id="rId14"/>
    <p:sldId id="373" r:id="rId15"/>
    <p:sldId id="346" r:id="rId16"/>
  </p:sldIdLst>
  <p:sldSz cx="9144000" cy="5143500" type="screen16x9"/>
  <p:notesSz cx="6858000" cy="9144000"/>
  <p:defaultTextStyle>
    <a:defPPr>
      <a:defRPr lang="en-US"/>
    </a:defPPr>
    <a:lvl1pPr marL="0" algn="l" defTabSz="914310" rtl="0" eaLnBrk="1" latinLnBrk="0" hangingPunct="1">
      <a:defRPr sz="1800" kern="1200">
        <a:solidFill>
          <a:schemeClr val="tx1"/>
        </a:solidFill>
        <a:latin typeface="+mn-lt"/>
        <a:ea typeface="+mn-ea"/>
        <a:cs typeface="+mn-cs"/>
      </a:defRPr>
    </a:lvl1pPr>
    <a:lvl2pPr marL="457155" algn="l" defTabSz="914310" rtl="0" eaLnBrk="1" latinLnBrk="0" hangingPunct="1">
      <a:defRPr sz="1800" kern="1200">
        <a:solidFill>
          <a:schemeClr val="tx1"/>
        </a:solidFill>
        <a:latin typeface="+mn-lt"/>
        <a:ea typeface="+mn-ea"/>
        <a:cs typeface="+mn-cs"/>
      </a:defRPr>
    </a:lvl2pPr>
    <a:lvl3pPr marL="914310" algn="l" defTabSz="914310" rtl="0" eaLnBrk="1" latinLnBrk="0" hangingPunct="1">
      <a:defRPr sz="1800" kern="1200">
        <a:solidFill>
          <a:schemeClr val="tx1"/>
        </a:solidFill>
        <a:latin typeface="+mn-lt"/>
        <a:ea typeface="+mn-ea"/>
        <a:cs typeface="+mn-cs"/>
      </a:defRPr>
    </a:lvl3pPr>
    <a:lvl4pPr marL="1371466" algn="l" defTabSz="914310" rtl="0" eaLnBrk="1" latinLnBrk="0" hangingPunct="1">
      <a:defRPr sz="1800" kern="1200">
        <a:solidFill>
          <a:schemeClr val="tx1"/>
        </a:solidFill>
        <a:latin typeface="+mn-lt"/>
        <a:ea typeface="+mn-ea"/>
        <a:cs typeface="+mn-cs"/>
      </a:defRPr>
    </a:lvl4pPr>
    <a:lvl5pPr marL="1828622" algn="l" defTabSz="914310" rtl="0" eaLnBrk="1" latinLnBrk="0" hangingPunct="1">
      <a:defRPr sz="1800" kern="1200">
        <a:solidFill>
          <a:schemeClr val="tx1"/>
        </a:solidFill>
        <a:latin typeface="+mn-lt"/>
        <a:ea typeface="+mn-ea"/>
        <a:cs typeface="+mn-cs"/>
      </a:defRPr>
    </a:lvl5pPr>
    <a:lvl6pPr marL="2285777" algn="l" defTabSz="914310" rtl="0" eaLnBrk="1" latinLnBrk="0" hangingPunct="1">
      <a:defRPr sz="1800" kern="1200">
        <a:solidFill>
          <a:schemeClr val="tx1"/>
        </a:solidFill>
        <a:latin typeface="+mn-lt"/>
        <a:ea typeface="+mn-ea"/>
        <a:cs typeface="+mn-cs"/>
      </a:defRPr>
    </a:lvl6pPr>
    <a:lvl7pPr marL="2742932" algn="l" defTabSz="914310" rtl="0" eaLnBrk="1" latinLnBrk="0" hangingPunct="1">
      <a:defRPr sz="1800" kern="1200">
        <a:solidFill>
          <a:schemeClr val="tx1"/>
        </a:solidFill>
        <a:latin typeface="+mn-lt"/>
        <a:ea typeface="+mn-ea"/>
        <a:cs typeface="+mn-cs"/>
      </a:defRPr>
    </a:lvl7pPr>
    <a:lvl8pPr marL="3200087" algn="l" defTabSz="914310" rtl="0" eaLnBrk="1" latinLnBrk="0" hangingPunct="1">
      <a:defRPr sz="1800" kern="1200">
        <a:solidFill>
          <a:schemeClr val="tx1"/>
        </a:solidFill>
        <a:latin typeface="+mn-lt"/>
        <a:ea typeface="+mn-ea"/>
        <a:cs typeface="+mn-cs"/>
      </a:defRPr>
    </a:lvl8pPr>
    <a:lvl9pPr marL="3657243" algn="l" defTabSz="91431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72" userDrawn="1">
          <p15:clr>
            <a:srgbClr val="A4A3A4"/>
          </p15:clr>
        </p15:guide>
        <p15:guide id="2" pos="3000" userDrawn="1">
          <p15:clr>
            <a:srgbClr val="A4A3A4"/>
          </p15:clr>
        </p15:guide>
        <p15:guide id="3" orient="horz" pos="840">
          <p15:clr>
            <a:srgbClr val="A4A3A4"/>
          </p15:clr>
        </p15:guide>
        <p15:guide id="4" pos="962">
          <p15:clr>
            <a:srgbClr val="A4A3A4"/>
          </p15:clr>
        </p15:guide>
        <p15:guide id="5" pos="1142">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morgan" initials="g" lastIdx="12" clrIdx="0"/>
  <p:cmAuthor id="1" name="Cody York" initials="" lastIdx="14" clrIdx="1"/>
  <p:cmAuthor id="2" name="Amy Grove" initials="" lastIdx="14" clrIdx="2"/>
  <p:cmAuthor id="3" name="Richardson, Richard" initials="RR" lastIdx="7"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A3F"/>
    <a:srgbClr val="B12617"/>
    <a:srgbClr val="92D050"/>
    <a:srgbClr val="FFFF00"/>
    <a:srgbClr val="FEEFD6"/>
    <a:srgbClr val="F2E6F1"/>
    <a:srgbClr val="FBD5C9"/>
    <a:srgbClr val="C5390D"/>
    <a:srgbClr val="812609"/>
    <a:srgbClr val="EFAA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69" autoAdjust="0"/>
    <p:restoredTop sz="99137" autoAdjust="0"/>
  </p:normalViewPr>
  <p:slideViewPr>
    <p:cSldViewPr snapToGrid="0">
      <p:cViewPr varScale="1">
        <p:scale>
          <a:sx n="113" d="100"/>
          <a:sy n="113" d="100"/>
        </p:scale>
        <p:origin x="475" y="91"/>
      </p:cViewPr>
      <p:guideLst>
        <p:guide orient="horz" pos="1872"/>
        <p:guide pos="3000"/>
        <p:guide orient="horz" pos="840"/>
        <p:guide pos="962"/>
        <p:guide pos="1142"/>
      </p:guideLst>
    </p:cSldViewPr>
  </p:slideViewPr>
  <p:outlineViewPr>
    <p:cViewPr>
      <p:scale>
        <a:sx n="33" d="100"/>
        <a:sy n="33" d="100"/>
      </p:scale>
      <p:origin x="0" y="-4354"/>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showGuides="1">
      <p:cViewPr varScale="1">
        <p:scale>
          <a:sx n="136" d="100"/>
          <a:sy n="136" d="100"/>
        </p:scale>
        <p:origin x="-4936" y="-1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1" tIns="45716" rIns="91431" bIns="45716"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31" tIns="45716" rIns="91431" bIns="45716" rtlCol="0"/>
          <a:lstStyle>
            <a:lvl1pPr algn="r">
              <a:defRPr sz="1200"/>
            </a:lvl1pPr>
          </a:lstStyle>
          <a:p>
            <a:fld id="{8CC6024E-5746-44A1-8836-1D07A3E7D399}" type="datetimeFigureOut">
              <a:rPr lang="en-US" smtClean="0"/>
              <a:pPr/>
              <a:t>12/7/2022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31" tIns="45716" rIns="91431" bIns="457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31" tIns="45716" rIns="91431" bIns="45716" rtlCol="0" anchor="b"/>
          <a:lstStyle>
            <a:lvl1pPr algn="r">
              <a:defRPr sz="1200"/>
            </a:lvl1pPr>
          </a:lstStyle>
          <a:p>
            <a:fld id="{44E4ED47-2CC2-4ACC-B063-CEA1B71DC773}" type="slidenum">
              <a:rPr lang="en-US" smtClean="0"/>
              <a:pPr/>
              <a:t>‹#›</a:t>
            </a:fld>
            <a:endParaRPr lang="en-US" dirty="0"/>
          </a:p>
        </p:txBody>
      </p:sp>
    </p:spTree>
    <p:extLst>
      <p:ext uri="{BB962C8B-B14F-4D97-AF65-F5344CB8AC3E}">
        <p14:creationId xmlns:p14="http://schemas.microsoft.com/office/powerpoint/2010/main" val="1082668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274538"/>
          </a:xfrm>
          <a:prstGeom prst="rect">
            <a:avLst/>
          </a:prstGeom>
        </p:spPr>
        <p:txBody>
          <a:bodyPr vert="horz" lIns="91431" tIns="45716" rIns="91431" bIns="45716" rtlCol="0"/>
          <a:lstStyle>
            <a:lvl1pPr algn="l">
              <a:defRPr sz="1000">
                <a:latin typeface="Verdana"/>
                <a:cs typeface="Verdana"/>
              </a:defRPr>
            </a:lvl1pPr>
          </a:lstStyle>
          <a:p>
            <a:r>
              <a:rPr lang="en-US" dirty="0"/>
              <a:t>GS1 Standards for E-Commerce: Core Messaging</a:t>
            </a:r>
          </a:p>
        </p:txBody>
      </p:sp>
      <p:sp>
        <p:nvSpPr>
          <p:cNvPr id="3" name="Date Placeholder 2"/>
          <p:cNvSpPr>
            <a:spLocks noGrp="1"/>
          </p:cNvSpPr>
          <p:nvPr>
            <p:ph type="dt" idx="1"/>
          </p:nvPr>
        </p:nvSpPr>
        <p:spPr>
          <a:xfrm>
            <a:off x="3846910" y="0"/>
            <a:ext cx="2971800" cy="274538"/>
          </a:xfrm>
          <a:prstGeom prst="rect">
            <a:avLst/>
          </a:prstGeom>
        </p:spPr>
        <p:txBody>
          <a:bodyPr vert="horz" lIns="91431" tIns="45716" rIns="91431" bIns="45716" rtlCol="0"/>
          <a:lstStyle>
            <a:lvl1pPr algn="r">
              <a:defRPr sz="1000">
                <a:latin typeface="Verdana"/>
                <a:cs typeface="Verdana"/>
              </a:defRPr>
            </a:lvl1pPr>
          </a:lstStyle>
          <a:p>
            <a:fld id="{B24280AB-4069-4B19-A498-22FD777C3E14}" type="datetimeFigureOut">
              <a:rPr lang="en-US" smtClean="0"/>
              <a:pPr/>
              <a:t>12/7/2022</a:t>
            </a:fld>
            <a:endParaRPr lang="en-US" dirty="0"/>
          </a:p>
        </p:txBody>
      </p:sp>
      <p:sp>
        <p:nvSpPr>
          <p:cNvPr id="4" name="Slide Image Placeholder 3"/>
          <p:cNvSpPr>
            <a:spLocks noGrp="1" noRot="1" noChangeAspect="1"/>
          </p:cNvSpPr>
          <p:nvPr>
            <p:ph type="sldImg" idx="2"/>
          </p:nvPr>
        </p:nvSpPr>
        <p:spPr>
          <a:xfrm>
            <a:off x="684213" y="333375"/>
            <a:ext cx="5478462" cy="3082925"/>
          </a:xfrm>
          <a:prstGeom prst="rect">
            <a:avLst/>
          </a:prstGeom>
          <a:noFill/>
          <a:ln w="12700">
            <a:solidFill>
              <a:prstClr val="black"/>
            </a:solidFill>
          </a:ln>
        </p:spPr>
        <p:txBody>
          <a:bodyPr vert="horz" lIns="91431" tIns="45716" rIns="91431" bIns="45716" rtlCol="0" anchor="ctr"/>
          <a:lstStyle/>
          <a:p>
            <a:endParaRPr lang="en-US" dirty="0"/>
          </a:p>
        </p:txBody>
      </p:sp>
      <p:sp>
        <p:nvSpPr>
          <p:cNvPr id="5" name="Notes Placeholder 4"/>
          <p:cNvSpPr>
            <a:spLocks noGrp="1"/>
          </p:cNvSpPr>
          <p:nvPr>
            <p:ph type="body" sz="quarter" idx="3"/>
          </p:nvPr>
        </p:nvSpPr>
        <p:spPr>
          <a:xfrm>
            <a:off x="140613" y="3544041"/>
            <a:ext cx="6550925" cy="5307742"/>
          </a:xfrm>
          <a:prstGeom prst="rect">
            <a:avLst/>
          </a:prstGeom>
        </p:spPr>
        <p:txBody>
          <a:bodyPr vert="horz" lIns="91431" tIns="45716" rIns="91431" bIns="4571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910018"/>
            <a:ext cx="2971800" cy="232395"/>
          </a:xfrm>
          <a:prstGeom prst="rect">
            <a:avLst/>
          </a:prstGeom>
        </p:spPr>
        <p:txBody>
          <a:bodyPr vert="horz" lIns="91431" tIns="45716" rIns="91431" bIns="45716" rtlCol="0" anchor="b"/>
          <a:lstStyle>
            <a:lvl1pPr algn="l">
              <a:defRPr sz="900">
                <a:latin typeface="Verdana"/>
                <a:cs typeface="Verdana"/>
              </a:defRPr>
            </a:lvl1pPr>
          </a:lstStyle>
          <a:p>
            <a:endParaRPr lang="en-US" dirty="0"/>
          </a:p>
        </p:txBody>
      </p:sp>
      <p:sp>
        <p:nvSpPr>
          <p:cNvPr id="7" name="Slide Number Placeholder 6"/>
          <p:cNvSpPr>
            <a:spLocks noGrp="1"/>
          </p:cNvSpPr>
          <p:nvPr>
            <p:ph type="sldNum" sz="quarter" idx="5"/>
          </p:nvPr>
        </p:nvSpPr>
        <p:spPr>
          <a:xfrm>
            <a:off x="3884613" y="8910018"/>
            <a:ext cx="2971800" cy="232395"/>
          </a:xfrm>
          <a:prstGeom prst="rect">
            <a:avLst/>
          </a:prstGeom>
        </p:spPr>
        <p:txBody>
          <a:bodyPr vert="horz" lIns="91431" tIns="45716" rIns="91431" bIns="45716" rtlCol="0" anchor="b"/>
          <a:lstStyle>
            <a:lvl1pPr algn="r">
              <a:defRPr sz="900">
                <a:latin typeface="Verdana"/>
                <a:cs typeface="Verdana"/>
              </a:defRPr>
            </a:lvl1pPr>
          </a:lstStyle>
          <a:p>
            <a:fld id="{5D6AA5E4-BAA7-424A-BE4D-EE4FB0BB4A80}" type="slidenum">
              <a:rPr lang="en-US" smtClean="0"/>
              <a:pPr/>
              <a:t>‹#›</a:t>
            </a:fld>
            <a:endParaRPr lang="en-US" dirty="0"/>
          </a:p>
        </p:txBody>
      </p:sp>
    </p:spTree>
    <p:extLst>
      <p:ext uri="{BB962C8B-B14F-4D97-AF65-F5344CB8AC3E}">
        <p14:creationId xmlns:p14="http://schemas.microsoft.com/office/powerpoint/2010/main" val="456457299"/>
      </p:ext>
    </p:extLst>
  </p:cSld>
  <p:clrMap bg1="lt1" tx1="dk1" bg2="lt2" tx2="dk2" accent1="accent1" accent2="accent2" accent3="accent3" accent4="accent4" accent5="accent5" accent6="accent6" hlink="hlink" folHlink="folHlink"/>
  <p:hf hdr="0" ftr="0" dt="0"/>
  <p:notesStyle>
    <a:lvl1pPr marL="0" algn="l" defTabSz="914310" rtl="0" eaLnBrk="1" latinLnBrk="0" hangingPunct="1">
      <a:defRPr sz="1100" kern="1200">
        <a:solidFill>
          <a:schemeClr val="tx1"/>
        </a:solidFill>
        <a:latin typeface="Verdana"/>
        <a:ea typeface="+mn-ea"/>
        <a:cs typeface="Verdana"/>
      </a:defRPr>
    </a:lvl1pPr>
    <a:lvl2pPr marL="457155" algn="l" defTabSz="914310" rtl="0" eaLnBrk="1" latinLnBrk="0" hangingPunct="1">
      <a:defRPr sz="1100" kern="1200">
        <a:solidFill>
          <a:schemeClr val="tx1"/>
        </a:solidFill>
        <a:latin typeface="Verdana"/>
        <a:ea typeface="+mn-ea"/>
        <a:cs typeface="Verdana"/>
      </a:defRPr>
    </a:lvl2pPr>
    <a:lvl3pPr marL="914310" algn="l" defTabSz="914310" rtl="0" eaLnBrk="1" latinLnBrk="0" hangingPunct="1">
      <a:defRPr sz="1100" kern="1200">
        <a:solidFill>
          <a:schemeClr val="tx1"/>
        </a:solidFill>
        <a:latin typeface="Verdana"/>
        <a:ea typeface="+mn-ea"/>
        <a:cs typeface="Verdana"/>
      </a:defRPr>
    </a:lvl3pPr>
    <a:lvl4pPr marL="1371466" algn="l" defTabSz="914310" rtl="0" eaLnBrk="1" latinLnBrk="0" hangingPunct="1">
      <a:defRPr sz="1100" kern="1200">
        <a:solidFill>
          <a:schemeClr val="tx1"/>
        </a:solidFill>
        <a:latin typeface="Verdana"/>
        <a:ea typeface="+mn-ea"/>
        <a:cs typeface="Verdana"/>
      </a:defRPr>
    </a:lvl4pPr>
    <a:lvl5pPr marL="1828622" algn="l" defTabSz="914310" rtl="0" eaLnBrk="1" latinLnBrk="0" hangingPunct="1">
      <a:defRPr sz="1100" kern="1200">
        <a:solidFill>
          <a:schemeClr val="tx1"/>
        </a:solidFill>
        <a:latin typeface="Verdana"/>
        <a:ea typeface="+mn-ea"/>
        <a:cs typeface="Verdana"/>
      </a:defRPr>
    </a:lvl5pPr>
    <a:lvl6pPr marL="2285777" algn="l" defTabSz="914310" rtl="0" eaLnBrk="1" latinLnBrk="0" hangingPunct="1">
      <a:defRPr sz="1200" kern="1200">
        <a:solidFill>
          <a:schemeClr val="tx1"/>
        </a:solidFill>
        <a:latin typeface="+mn-lt"/>
        <a:ea typeface="+mn-ea"/>
        <a:cs typeface="+mn-cs"/>
      </a:defRPr>
    </a:lvl6pPr>
    <a:lvl7pPr marL="2742932" algn="l" defTabSz="914310" rtl="0" eaLnBrk="1" latinLnBrk="0" hangingPunct="1">
      <a:defRPr sz="1200" kern="1200">
        <a:solidFill>
          <a:schemeClr val="tx1"/>
        </a:solidFill>
        <a:latin typeface="+mn-lt"/>
        <a:ea typeface="+mn-ea"/>
        <a:cs typeface="+mn-cs"/>
      </a:defRPr>
    </a:lvl7pPr>
    <a:lvl8pPr marL="3200087" algn="l" defTabSz="914310" rtl="0" eaLnBrk="1" latinLnBrk="0" hangingPunct="1">
      <a:defRPr sz="1200" kern="1200">
        <a:solidFill>
          <a:schemeClr val="tx1"/>
        </a:solidFill>
        <a:latin typeface="+mn-lt"/>
        <a:ea typeface="+mn-ea"/>
        <a:cs typeface="+mn-cs"/>
      </a:defRPr>
    </a:lvl8pPr>
    <a:lvl9pPr marL="3657243" algn="l" defTabSz="91431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rporate Visual">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8"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
        <p:nvSpPr>
          <p:cNvPr id="10"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11" name="Straight Connector 10"/>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15"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Line Introduction 2">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091940"/>
            <a:ext cx="8246492" cy="870872"/>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1"/>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0" y="2057401"/>
            <a:ext cx="8241707" cy="234609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616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454995" y="1091572"/>
            <a:ext cx="391763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8" name="Text Placeholder 12"/>
          <p:cNvSpPr>
            <a:spLocks noGrp="1"/>
          </p:cNvSpPr>
          <p:nvPr>
            <p:ph type="body" sz="quarter" idx="17" hasCustomPrompt="1"/>
          </p:nvPr>
        </p:nvSpPr>
        <p:spPr>
          <a:xfrm>
            <a:off x="455719" y="1674817"/>
            <a:ext cx="3916035" cy="2728908"/>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Text Placeholder 5"/>
          <p:cNvSpPr>
            <a:spLocks noGrp="1"/>
          </p:cNvSpPr>
          <p:nvPr>
            <p:ph type="body" sz="quarter" idx="19" hasCustomPrompt="1"/>
          </p:nvPr>
        </p:nvSpPr>
        <p:spPr>
          <a:xfrm>
            <a:off x="4772025" y="1091572"/>
            <a:ext cx="3918272"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2" name="Text Placeholder 12"/>
          <p:cNvSpPr>
            <a:spLocks noGrp="1"/>
          </p:cNvSpPr>
          <p:nvPr>
            <p:ph type="body" sz="quarter" idx="20" hasCustomPrompt="1"/>
          </p:nvPr>
        </p:nvSpPr>
        <p:spPr>
          <a:xfrm>
            <a:off x="4773384" y="1674817"/>
            <a:ext cx="3916035" cy="2728908"/>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Slide Number Placeholder 4"/>
          <p:cNvSpPr>
            <a:spLocks noGrp="1"/>
          </p:cNvSpPr>
          <p:nvPr>
            <p:ph type="sldNum" sz="quarter" idx="14"/>
          </p:nvPr>
        </p:nvSpPr>
        <p:spPr>
          <a:xfrm>
            <a:off x="8447485" y="4759630"/>
            <a:ext cx="247535" cy="150195"/>
          </a:xfrm>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409359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44773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8" name="Text Placeholder 12"/>
          <p:cNvSpPr>
            <a:spLocks noGrp="1"/>
          </p:cNvSpPr>
          <p:nvPr>
            <p:ph type="body" sz="quarter" idx="17" hasCustomPrompt="1"/>
          </p:nvPr>
        </p:nvSpPr>
        <p:spPr>
          <a:xfrm>
            <a:off x="447736" y="1685518"/>
            <a:ext cx="2510617" cy="2719125"/>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23" hasCustomPrompt="1"/>
          </p:nvPr>
        </p:nvSpPr>
        <p:spPr>
          <a:xfrm>
            <a:off x="3272504"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4" name="Text Placeholder 12"/>
          <p:cNvSpPr>
            <a:spLocks noGrp="1"/>
          </p:cNvSpPr>
          <p:nvPr>
            <p:ph type="body" sz="quarter" idx="24" hasCustomPrompt="1"/>
          </p:nvPr>
        </p:nvSpPr>
        <p:spPr>
          <a:xfrm>
            <a:off x="3272878" y="1685518"/>
            <a:ext cx="2510617" cy="2719125"/>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5"/>
          <p:cNvSpPr>
            <a:spLocks noGrp="1"/>
          </p:cNvSpPr>
          <p:nvPr>
            <p:ph type="body" sz="quarter" idx="25" hasCustomPrompt="1"/>
          </p:nvPr>
        </p:nvSpPr>
        <p:spPr>
          <a:xfrm>
            <a:off x="617767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0" name="Text Placeholder 12"/>
          <p:cNvSpPr>
            <a:spLocks noGrp="1"/>
          </p:cNvSpPr>
          <p:nvPr>
            <p:ph type="body" sz="quarter" idx="26" hasCustomPrompt="1"/>
          </p:nvPr>
        </p:nvSpPr>
        <p:spPr>
          <a:xfrm>
            <a:off x="6178050" y="1685518"/>
            <a:ext cx="2510617" cy="2719125"/>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0638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3" name="Picture Placeholder 4"/>
          <p:cNvSpPr>
            <a:spLocks noGrp="1"/>
          </p:cNvSpPr>
          <p:nvPr>
            <p:ph type="pic" sz="quarter" idx="14" hasCustomPrompt="1"/>
          </p:nvPr>
        </p:nvSpPr>
        <p:spPr>
          <a:xfrm>
            <a:off x="447675"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4148670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9"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p:cNvSpPr>
          <p:nvPr>
            <p:ph type="pic" sz="quarter" idx="14" hasCustomPrompt="1"/>
          </p:nvPr>
        </p:nvSpPr>
        <p:spPr>
          <a:xfrm>
            <a:off x="447675"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Rectangle 3"/>
          <p:cNvSpPr/>
          <p:nvPr userDrawn="1"/>
        </p:nvSpPr>
        <p:spPr>
          <a:xfrm>
            <a:off x="447675" y="3486852"/>
            <a:ext cx="3890647" cy="803284"/>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888305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8"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9"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Picture Placeholder 4"/>
          <p:cNvSpPr>
            <a:spLocks noGrp="1"/>
          </p:cNvSpPr>
          <p:nvPr>
            <p:ph type="pic" sz="quarter" idx="14" hasCustomPrompt="1"/>
          </p:nvPr>
        </p:nvSpPr>
        <p:spPr>
          <a:xfrm>
            <a:off x="4795557"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1165652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6"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7"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Picture Placeholder 4"/>
          <p:cNvSpPr>
            <a:spLocks noGrp="1"/>
          </p:cNvSpPr>
          <p:nvPr>
            <p:ph type="pic" sz="quarter" idx="14" hasCustomPrompt="1"/>
          </p:nvPr>
        </p:nvSpPr>
        <p:spPr>
          <a:xfrm>
            <a:off x="4795557"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24" name="Rectangle 23"/>
          <p:cNvSpPr/>
          <p:nvPr userDrawn="1"/>
        </p:nvSpPr>
        <p:spPr>
          <a:xfrm>
            <a:off x="4795557" y="3486852"/>
            <a:ext cx="3890647" cy="803284"/>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3469963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Picture Placeholder 4"/>
          <p:cNvSpPr>
            <a:spLocks noGrp="1"/>
          </p:cNvSpPr>
          <p:nvPr>
            <p:ph type="pic" sz="quarter" idx="14" hasCustomPrompt="1"/>
          </p:nvPr>
        </p:nvSpPr>
        <p:spPr>
          <a:xfrm>
            <a:off x="453642" y="1827361"/>
            <a:ext cx="3904707"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Picture Placeholder 4"/>
          <p:cNvSpPr>
            <a:spLocks noGrp="1"/>
          </p:cNvSpPr>
          <p:nvPr>
            <p:ph type="pic" sz="quarter" idx="20" hasCustomPrompt="1"/>
          </p:nvPr>
        </p:nvSpPr>
        <p:spPr>
          <a:xfrm>
            <a:off x="4776839" y="1827361"/>
            <a:ext cx="3916516"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8" name="Text Placeholder 5"/>
          <p:cNvSpPr>
            <a:spLocks noGrp="1"/>
          </p:cNvSpPr>
          <p:nvPr>
            <p:ph type="body" sz="quarter" idx="21" hasCustomPrompt="1"/>
          </p:nvPr>
        </p:nvSpPr>
        <p:spPr>
          <a:xfrm>
            <a:off x="45170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9" name="Text Placeholder 5"/>
          <p:cNvSpPr>
            <a:spLocks noGrp="1"/>
          </p:cNvSpPr>
          <p:nvPr>
            <p:ph type="body" sz="quarter" idx="22" hasCustomPrompt="1"/>
          </p:nvPr>
        </p:nvSpPr>
        <p:spPr>
          <a:xfrm>
            <a:off x="477648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Tree>
    <p:extLst>
      <p:ext uri="{BB962C8B-B14F-4D97-AF65-F5344CB8AC3E}">
        <p14:creationId xmlns:p14="http://schemas.microsoft.com/office/powerpoint/2010/main" val="33253032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11"/>
          <p:cNvSpPr>
            <a:spLocks noGrp="1"/>
          </p:cNvSpPr>
          <p:nvPr>
            <p:ph type="body" sz="quarter" idx="12" hasCustomPrompt="1"/>
          </p:nvPr>
        </p:nvSpPr>
        <p:spPr>
          <a:xfrm>
            <a:off x="446424" y="1091047"/>
            <a:ext cx="8235758" cy="3319317"/>
          </a:xfrm>
          <a:prstGeom prst="rect">
            <a:avLst/>
          </a:prstGeom>
        </p:spPr>
        <p:txBody>
          <a:bodyPr/>
          <a:lstStyle>
            <a:lvl1pPr>
              <a:lnSpc>
                <a:spcPct val="150000"/>
              </a:lnSpc>
              <a:defRPr sz="1500"/>
            </a:lvl1pPr>
            <a:lvl2pPr>
              <a:lnSpc>
                <a:spcPct val="150000"/>
              </a:lnSpc>
              <a:defRPr sz="1500"/>
            </a:lvl2pPr>
            <a:lvl3pPr>
              <a:lnSpc>
                <a:spcPct val="150000"/>
              </a:lnSpc>
              <a:defRPr sz="1500"/>
            </a:lvl3pPr>
            <a:lvl4pPr>
              <a:lnSpc>
                <a:spcPct val="150000"/>
              </a:lnSpc>
              <a:defRPr sz="1500"/>
            </a:lvl4pPr>
            <a:lvl5pPr>
              <a:lnSpc>
                <a:spcPct val="15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2" name="Title 1"/>
          <p:cNvSpPr>
            <a:spLocks noGrp="1"/>
          </p:cNvSpPr>
          <p:nvPr>
            <p:ph type="title" hasCustomPrompt="1"/>
          </p:nvPr>
        </p:nvSpPr>
        <p:spPr/>
        <p:txBody>
          <a:bodyPr/>
          <a:lstStyle/>
          <a:p>
            <a:r>
              <a:rPr lang="en-US"/>
              <a:t>Agenda Slide</a:t>
            </a:r>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713313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cxnSp>
        <p:nvCxnSpPr>
          <p:cNvPr id="16" name="Straight Connector 15"/>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2"/>
          <p:cNvSpPr>
            <a:spLocks noGrp="1"/>
          </p:cNvSpPr>
          <p:nvPr>
            <p:ph type="body" sz="quarter" idx="11" hasCustomPrompt="1"/>
          </p:nvPr>
        </p:nvSpPr>
        <p:spPr>
          <a:xfrm>
            <a:off x="450645" y="1184815"/>
            <a:ext cx="3958108" cy="1372810"/>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12"/>
          <p:cNvSpPr>
            <a:spLocks noGrp="1"/>
          </p:cNvSpPr>
          <p:nvPr>
            <p:ph type="body" sz="quarter" idx="12" hasCustomPrompt="1"/>
          </p:nvPr>
        </p:nvSpPr>
        <p:spPr>
          <a:xfrm>
            <a:off x="4746869" y="1184815"/>
            <a:ext cx="3946485" cy="1372810"/>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2" name="Text Placeholder 12"/>
          <p:cNvSpPr>
            <a:spLocks noGrp="1"/>
          </p:cNvSpPr>
          <p:nvPr>
            <p:ph type="body" sz="quarter" idx="13" hasCustomPrompt="1"/>
          </p:nvPr>
        </p:nvSpPr>
        <p:spPr>
          <a:xfrm>
            <a:off x="450645" y="2902858"/>
            <a:ext cx="3958108" cy="1372810"/>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Text Placeholder 12"/>
          <p:cNvSpPr>
            <a:spLocks noGrp="1"/>
          </p:cNvSpPr>
          <p:nvPr>
            <p:ph type="body" sz="quarter" idx="14" hasCustomPrompt="1"/>
          </p:nvPr>
        </p:nvSpPr>
        <p:spPr>
          <a:xfrm>
            <a:off x="4746869" y="2902858"/>
            <a:ext cx="3946485" cy="1372810"/>
          </a:xfrm>
          <a:prstGeom prst="rect">
            <a:avLst/>
          </a:prstGeom>
        </p:spPr>
        <p:txBody>
          <a:bodyPr lIns="91440">
            <a:noAutofit/>
          </a:bodyPr>
          <a:lstStyle>
            <a:lvl1pPr>
              <a:lnSpc>
                <a:spcPct val="100000"/>
              </a:lnSpc>
              <a:spcBef>
                <a:spcPts val="400"/>
              </a:spcBef>
              <a:defRPr sz="1100" kern="1200"/>
            </a:lvl1pPr>
            <a:lvl2pPr>
              <a:lnSpc>
                <a:spcPct val="100000"/>
              </a:lnSpc>
              <a:spcBef>
                <a:spcPts val="400"/>
              </a:spcBef>
              <a:defRPr sz="1100"/>
            </a:lvl2pPr>
            <a:lvl3pPr>
              <a:lnSpc>
                <a:spcPct val="100000"/>
              </a:lnSpc>
              <a:spcBef>
                <a:spcPts val="400"/>
              </a:spcBef>
              <a:defRPr sz="1100" kern="1200"/>
            </a:lvl3pPr>
            <a:lvl4pPr>
              <a:lnSpc>
                <a:spcPct val="100000"/>
              </a:lnSpc>
              <a:spcBef>
                <a:spcPts val="400"/>
              </a:spcBef>
              <a:defRPr sz="1100" kern="1200"/>
            </a:lvl4pPr>
            <a:lvl5pPr>
              <a:lnSpc>
                <a:spcPct val="100000"/>
              </a:lnSpc>
              <a:spcBef>
                <a:spcPts val="400"/>
              </a:spcBef>
              <a:defRPr sz="11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798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lour Block">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Title 2"/>
          <p:cNvSpPr>
            <a:spLocks noGrp="1"/>
          </p:cNvSpPr>
          <p:nvPr>
            <p:ph type="title" hasCustomPrompt="1"/>
          </p:nvPr>
        </p:nvSpPr>
        <p:spPr>
          <a:xfrm>
            <a:off x="578611" y="2147713"/>
            <a:ext cx="8010797"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16" name="Text Placeholder 19"/>
          <p:cNvSpPr>
            <a:spLocks noGrp="1"/>
          </p:cNvSpPr>
          <p:nvPr>
            <p:ph type="body" sz="quarter" idx="11" hasCustomPrompt="1"/>
          </p:nvPr>
        </p:nvSpPr>
        <p:spPr>
          <a:xfrm>
            <a:off x="578619" y="2906361"/>
            <a:ext cx="8010788"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17" name="Straight Connector 16"/>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9"/>
          <p:cNvSpPr>
            <a:spLocks noGrp="1"/>
          </p:cNvSpPr>
          <p:nvPr>
            <p:ph type="body" sz="quarter" idx="12" hasCustomPrompt="1"/>
          </p:nvPr>
        </p:nvSpPr>
        <p:spPr>
          <a:xfrm>
            <a:off x="589666" y="3612215"/>
            <a:ext cx="7997117"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19" name="Text Placeholder 19"/>
          <p:cNvSpPr>
            <a:spLocks noGrp="1"/>
          </p:cNvSpPr>
          <p:nvPr>
            <p:ph type="body" sz="quarter" idx="14" hasCustomPrompt="1"/>
          </p:nvPr>
        </p:nvSpPr>
        <p:spPr>
          <a:xfrm>
            <a:off x="589648" y="3833759"/>
            <a:ext cx="7997141"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8"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4217860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cxnSp>
        <p:nvCxnSpPr>
          <p:cNvPr id="5" name="Straight Connector 4"/>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450645" y="1506801"/>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Text Placeholder 5"/>
          <p:cNvSpPr>
            <a:spLocks noGrp="1"/>
          </p:cNvSpPr>
          <p:nvPr>
            <p:ph type="body" sz="quarter" idx="21" hasCustomPrompt="1"/>
          </p:nvPr>
        </p:nvSpPr>
        <p:spPr>
          <a:xfrm>
            <a:off x="451705"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6" name="Text Placeholder 12"/>
          <p:cNvSpPr>
            <a:spLocks noGrp="1"/>
          </p:cNvSpPr>
          <p:nvPr>
            <p:ph type="body" sz="quarter" idx="22" hasCustomPrompt="1"/>
          </p:nvPr>
        </p:nvSpPr>
        <p:spPr>
          <a:xfrm>
            <a:off x="4730160" y="1506801"/>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7" name="Text Placeholder 5"/>
          <p:cNvSpPr>
            <a:spLocks noGrp="1"/>
          </p:cNvSpPr>
          <p:nvPr>
            <p:ph type="body" sz="quarter" idx="23" hasCustomPrompt="1"/>
          </p:nvPr>
        </p:nvSpPr>
        <p:spPr>
          <a:xfrm>
            <a:off x="4731220"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8" name="Text Placeholder 12"/>
          <p:cNvSpPr>
            <a:spLocks noGrp="1"/>
          </p:cNvSpPr>
          <p:nvPr>
            <p:ph type="body" sz="quarter" idx="24" hasCustomPrompt="1"/>
          </p:nvPr>
        </p:nvSpPr>
        <p:spPr>
          <a:xfrm>
            <a:off x="450645" y="3153953"/>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9" name="Text Placeholder 5"/>
          <p:cNvSpPr>
            <a:spLocks noGrp="1"/>
          </p:cNvSpPr>
          <p:nvPr>
            <p:ph type="body" sz="quarter" idx="25" hasCustomPrompt="1"/>
          </p:nvPr>
        </p:nvSpPr>
        <p:spPr>
          <a:xfrm>
            <a:off x="451705"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30" name="Text Placeholder 12"/>
          <p:cNvSpPr>
            <a:spLocks noGrp="1"/>
          </p:cNvSpPr>
          <p:nvPr>
            <p:ph type="body" sz="quarter" idx="26" hasCustomPrompt="1"/>
          </p:nvPr>
        </p:nvSpPr>
        <p:spPr>
          <a:xfrm>
            <a:off x="4730160" y="3153953"/>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31" name="Text Placeholder 5"/>
          <p:cNvSpPr>
            <a:spLocks noGrp="1"/>
          </p:cNvSpPr>
          <p:nvPr>
            <p:ph type="body" sz="quarter" idx="27" hasCustomPrompt="1"/>
          </p:nvPr>
        </p:nvSpPr>
        <p:spPr>
          <a:xfrm>
            <a:off x="4731220"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Tree>
    <p:extLst>
      <p:ext uri="{BB962C8B-B14F-4D97-AF65-F5344CB8AC3E}">
        <p14:creationId xmlns:p14="http://schemas.microsoft.com/office/powerpoint/2010/main" val="20886364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451277" y="132835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249032"/>
            <a:ext cx="4859760" cy="917367"/>
          </a:xfrm>
          <a:prstGeom prst="rect">
            <a:avLst/>
          </a:prstGeom>
        </p:spPr>
        <p:txBody>
          <a:bodyPr>
            <a:noAutofit/>
          </a:bodyPr>
          <a:lstStyle>
            <a:lvl1pPr>
              <a:defRPr sz="1200"/>
            </a:lvl1pPr>
          </a:lstStyle>
          <a:p>
            <a:pPr lvl="0"/>
            <a:r>
              <a:rPr lang="en-US" dirty="0"/>
              <a:t>Add text here</a:t>
            </a:r>
          </a:p>
          <a:p>
            <a:pPr lvl="0"/>
            <a:endParaRPr lang="en-US"/>
          </a:p>
        </p:txBody>
      </p:sp>
      <p:sp>
        <p:nvSpPr>
          <p:cNvPr id="10" name="Text Placeholder 15"/>
          <p:cNvSpPr>
            <a:spLocks noGrp="1"/>
          </p:cNvSpPr>
          <p:nvPr>
            <p:ph type="body" sz="quarter" idx="22" hasCustomPrompt="1"/>
          </p:nvPr>
        </p:nvSpPr>
        <p:spPr>
          <a:xfrm>
            <a:off x="451277" y="238778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1" name="Text Placeholder 11"/>
          <p:cNvSpPr>
            <a:spLocks noGrp="1"/>
          </p:cNvSpPr>
          <p:nvPr>
            <p:ph type="body" sz="quarter" idx="23" hasCustomPrompt="1"/>
          </p:nvPr>
        </p:nvSpPr>
        <p:spPr>
          <a:xfrm>
            <a:off x="3830320" y="2308462"/>
            <a:ext cx="4859760" cy="917367"/>
          </a:xfrm>
          <a:prstGeom prst="rect">
            <a:avLst/>
          </a:prstGeom>
        </p:spPr>
        <p:txBody>
          <a:bodyPr>
            <a:noAutofit/>
          </a:bodyPr>
          <a:lstStyle>
            <a:lvl1pPr>
              <a:defRPr sz="1200"/>
            </a:lvl1pPr>
          </a:lstStyle>
          <a:p>
            <a:pPr lvl="0"/>
            <a:r>
              <a:rPr lang="en-US" dirty="0"/>
              <a:t>Add text here</a:t>
            </a:r>
          </a:p>
          <a:p>
            <a:pPr lvl="0"/>
            <a:endParaRPr lang="en-US"/>
          </a:p>
        </p:txBody>
      </p:sp>
      <p:sp>
        <p:nvSpPr>
          <p:cNvPr id="12" name="Text Placeholder 15"/>
          <p:cNvSpPr>
            <a:spLocks noGrp="1"/>
          </p:cNvSpPr>
          <p:nvPr>
            <p:ph type="body" sz="quarter" idx="24" hasCustomPrompt="1"/>
          </p:nvPr>
        </p:nvSpPr>
        <p:spPr>
          <a:xfrm>
            <a:off x="451277" y="344721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1"/>
          <p:cNvSpPr>
            <a:spLocks noGrp="1"/>
          </p:cNvSpPr>
          <p:nvPr>
            <p:ph type="body" sz="quarter" idx="25" hasCustomPrompt="1"/>
          </p:nvPr>
        </p:nvSpPr>
        <p:spPr>
          <a:xfrm>
            <a:off x="3830320" y="3367892"/>
            <a:ext cx="4859760" cy="917367"/>
          </a:xfrm>
          <a:prstGeom prst="rect">
            <a:avLst/>
          </a:prstGeom>
        </p:spPr>
        <p:txBody>
          <a:bodyPr>
            <a:noAutofit/>
          </a:bodyPr>
          <a:lstStyle>
            <a:lvl1pPr>
              <a:defRPr sz="1200"/>
            </a:lvl1pPr>
          </a:lstStyle>
          <a:p>
            <a:pPr lvl="0"/>
            <a:r>
              <a:rPr lang="en-US" dirty="0"/>
              <a:t>Add text here</a:t>
            </a:r>
          </a:p>
          <a:p>
            <a:pPr lvl="0"/>
            <a:endParaRPr lang="en-US"/>
          </a:p>
        </p:txBody>
      </p:sp>
    </p:spTree>
    <p:extLst>
      <p:ext uri="{BB962C8B-B14F-4D97-AF65-F5344CB8AC3E}">
        <p14:creationId xmlns:p14="http://schemas.microsoft.com/office/powerpoint/2010/main" val="4000445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44943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19" name="Text Placeholder 12"/>
          <p:cNvSpPr>
            <a:spLocks noGrp="1"/>
          </p:cNvSpPr>
          <p:nvPr>
            <p:ph type="body" sz="quarter" idx="11" hasCustomPrompt="1"/>
          </p:nvPr>
        </p:nvSpPr>
        <p:spPr>
          <a:xfrm>
            <a:off x="446224" y="1853280"/>
            <a:ext cx="3957672" cy="1438560"/>
          </a:xfrm>
          <a:prstGeom prst="rect">
            <a:avLst/>
          </a:prstGeom>
        </p:spPr>
        <p:txBody>
          <a:bodyPr>
            <a:noAutofit/>
          </a:bodyPr>
          <a:lstStyle>
            <a:lvl1pPr>
              <a:defRPr sz="1200"/>
            </a:lvl1pPr>
            <a:lvl2pPr>
              <a:lnSpc>
                <a:spcPts val="1800"/>
              </a:lnSpc>
              <a:defRPr sz="1200"/>
            </a:lvl2pPr>
            <a:lvl3pPr>
              <a:lnSpc>
                <a:spcPts val="1800"/>
              </a:lnSpc>
              <a:defRPr sz="1200"/>
            </a:lvl3pPr>
            <a:lvl4pPr>
              <a:lnSpc>
                <a:spcPts val="1800"/>
              </a:lnSpc>
              <a:defRPr sz="1200"/>
            </a:lvl4pPr>
            <a:lvl5pPr>
              <a:lnSpc>
                <a:spcPts val="1800"/>
              </a:lnSpc>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26" hasCustomPrompt="1"/>
          </p:nvPr>
        </p:nvSpPr>
        <p:spPr>
          <a:xfrm>
            <a:off x="447736" y="3426401"/>
            <a:ext cx="8246492" cy="961673"/>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1"/>
                </a:solidFill>
              </a:defRPr>
            </a:lvl1pPr>
          </a:lstStyle>
          <a:p>
            <a:pPr lvl="0"/>
            <a:r>
              <a:rPr lang="en-US"/>
              <a:t>Click to edit text. Conclusion or summary based on the two boxes above may go here. The text in the box may be up to three lines in this space.</a:t>
            </a:r>
          </a:p>
        </p:txBody>
      </p:sp>
      <p:sp>
        <p:nvSpPr>
          <p:cNvPr id="15" name="Text Placeholder 15"/>
          <p:cNvSpPr>
            <a:spLocks noGrp="1"/>
          </p:cNvSpPr>
          <p:nvPr>
            <p:ph type="body" sz="quarter" idx="27" hasCustomPrompt="1"/>
          </p:nvPr>
        </p:nvSpPr>
        <p:spPr>
          <a:xfrm>
            <a:off x="473738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6" name="Text Placeholder 12"/>
          <p:cNvSpPr>
            <a:spLocks noGrp="1"/>
          </p:cNvSpPr>
          <p:nvPr>
            <p:ph type="body" sz="quarter" idx="28" hasCustomPrompt="1"/>
          </p:nvPr>
        </p:nvSpPr>
        <p:spPr>
          <a:xfrm>
            <a:off x="4734174" y="1853280"/>
            <a:ext cx="3957672" cy="1438560"/>
          </a:xfrm>
          <a:prstGeom prst="rect">
            <a:avLst/>
          </a:prstGeom>
        </p:spPr>
        <p:txBody>
          <a:bodyPr>
            <a:noAutofit/>
          </a:bodyPr>
          <a:lstStyle>
            <a:lvl1pPr>
              <a:defRPr sz="1200"/>
            </a:lvl1pPr>
            <a:lvl2pPr>
              <a:lnSpc>
                <a:spcPts val="1800"/>
              </a:lnSpc>
              <a:defRPr sz="1200"/>
            </a:lvl2pPr>
            <a:lvl3pPr>
              <a:lnSpc>
                <a:spcPts val="1800"/>
              </a:lnSpc>
              <a:defRPr sz="1200"/>
            </a:lvl3pPr>
            <a:lvl4pPr>
              <a:lnSpc>
                <a:spcPts val="1800"/>
              </a:lnSpc>
              <a:defRPr sz="1200"/>
            </a:lvl4pPr>
            <a:lvl5pPr>
              <a:lnSpc>
                <a:spcPts val="1800"/>
              </a:lnSpc>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74105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26" name="Text Placeholder 12"/>
          <p:cNvSpPr>
            <a:spLocks noGrp="1"/>
          </p:cNvSpPr>
          <p:nvPr>
            <p:ph type="body" sz="quarter" idx="21" hasCustomPrompt="1"/>
          </p:nvPr>
        </p:nvSpPr>
        <p:spPr>
          <a:xfrm>
            <a:off x="6789827" y="1853282"/>
            <a:ext cx="1893094" cy="2541927"/>
          </a:xfrm>
          <a:prstGeom prst="rect">
            <a:avLst/>
          </a:prstGeom>
        </p:spPr>
        <p:txBody>
          <a:bodyPr>
            <a:noAutofit/>
          </a:bodyPr>
          <a:lstStyle>
            <a:lvl1pPr marL="0" indent="-137160">
              <a:lnSpc>
                <a:spcPct val="100000"/>
              </a:lnSpc>
              <a:buClr>
                <a:schemeClr val="accent4"/>
              </a:buClr>
              <a:defRPr sz="900"/>
            </a:lvl1pPr>
            <a:lvl2pPr marL="270000" indent="-136800">
              <a:lnSpc>
                <a:spcPct val="100000"/>
              </a:lnSpc>
              <a:buClr>
                <a:schemeClr val="accent4"/>
              </a:buClr>
              <a:defRPr sz="900"/>
            </a:lvl2pPr>
            <a:lvl3pPr marL="360000" indent="-136800" algn="l">
              <a:lnSpc>
                <a:spcPct val="100000"/>
              </a:lnSpc>
              <a:buClr>
                <a:schemeClr val="accent4"/>
              </a:buClr>
              <a:defRPr sz="900"/>
            </a:lvl3pPr>
            <a:lvl4pPr marL="511200" indent="-136800">
              <a:lnSpc>
                <a:spcPct val="100000"/>
              </a:lnSpc>
              <a:buClr>
                <a:schemeClr val="accent4"/>
              </a:buClr>
              <a:defRPr sz="900"/>
            </a:lvl4pPr>
            <a:lvl5pPr marL="655200" indent="-136800">
              <a:lnSpc>
                <a:spcPct val="100000"/>
              </a:lnSpc>
              <a:buClr>
                <a:schemeClr val="accent4"/>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449780" y="1175640"/>
            <a:ext cx="1891549" cy="601980"/>
          </a:xfrm>
          <a:prstGeom prst="rect">
            <a:avLst/>
          </a:prstGeom>
          <a:solidFill>
            <a:schemeClr val="accent3"/>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590764" y="1853282"/>
            <a:ext cx="1893094" cy="2541927"/>
          </a:xfrm>
          <a:prstGeom prst="rect">
            <a:avLst/>
          </a:prstGeom>
        </p:spPr>
        <p:txBody>
          <a:bodyPr>
            <a:noAutofit/>
          </a:bodyPr>
          <a:lstStyle>
            <a:lvl1pPr marL="0" indent="-137160">
              <a:lnSpc>
                <a:spcPct val="100000"/>
              </a:lnSpc>
              <a:buClr>
                <a:schemeClr val="accent2"/>
              </a:buClr>
              <a:defRPr sz="900"/>
            </a:lvl1pPr>
            <a:lvl2pPr marL="270000" indent="-136800">
              <a:lnSpc>
                <a:spcPct val="100000"/>
              </a:lnSpc>
              <a:buClr>
                <a:schemeClr val="accent2"/>
              </a:buClr>
              <a:defRPr sz="900"/>
            </a:lvl2pPr>
            <a:lvl3pPr marL="360000" indent="-136800" algn="l">
              <a:lnSpc>
                <a:spcPct val="100000"/>
              </a:lnSpc>
              <a:buClr>
                <a:schemeClr val="accent2"/>
              </a:buClr>
              <a:defRPr sz="900"/>
            </a:lvl3pPr>
            <a:lvl4pPr marL="511200" indent="-136800">
              <a:lnSpc>
                <a:spcPct val="100000"/>
              </a:lnSpc>
              <a:buClr>
                <a:schemeClr val="accent2"/>
              </a:buClr>
              <a:defRPr sz="900"/>
            </a:lvl4pPr>
            <a:lvl5pPr marL="655200" indent="-136800">
              <a:lnSpc>
                <a:spcPct val="100000"/>
              </a:lnSpc>
              <a:buClr>
                <a:schemeClr val="accent2"/>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4" name="Text Placeholder 12"/>
          <p:cNvSpPr>
            <a:spLocks noGrp="1"/>
          </p:cNvSpPr>
          <p:nvPr>
            <p:ph type="body" sz="quarter" idx="29" hasCustomPrompt="1"/>
          </p:nvPr>
        </p:nvSpPr>
        <p:spPr>
          <a:xfrm>
            <a:off x="2520125" y="1853282"/>
            <a:ext cx="1893094" cy="2541927"/>
          </a:xfrm>
          <a:prstGeom prst="rect">
            <a:avLst/>
          </a:prstGeom>
        </p:spPr>
        <p:txBody>
          <a:bodyPr>
            <a:noAutofit/>
          </a:bodyPr>
          <a:lstStyle>
            <a:lvl1pPr marL="0" indent="-137160">
              <a:lnSpc>
                <a:spcPct val="100000"/>
              </a:lnSpc>
              <a:buClr>
                <a:schemeClr val="accent5"/>
              </a:buClr>
              <a:defRPr sz="900"/>
            </a:lvl1pPr>
            <a:lvl2pPr marL="270000" indent="-136800">
              <a:lnSpc>
                <a:spcPct val="100000"/>
              </a:lnSpc>
              <a:buClr>
                <a:schemeClr val="accent5"/>
              </a:buClr>
              <a:defRPr sz="900"/>
            </a:lvl2pPr>
            <a:lvl3pPr marL="360000" indent="-136800" algn="l">
              <a:lnSpc>
                <a:spcPct val="100000"/>
              </a:lnSpc>
              <a:buClr>
                <a:schemeClr val="accent5"/>
              </a:buClr>
              <a:defRPr sz="900"/>
            </a:lvl3pPr>
            <a:lvl4pPr marL="511200" indent="-136800">
              <a:lnSpc>
                <a:spcPct val="100000"/>
              </a:lnSpc>
              <a:buClr>
                <a:schemeClr val="accent5"/>
              </a:buClr>
              <a:defRPr sz="900"/>
            </a:lvl4pPr>
            <a:lvl5pPr marL="655200" indent="-136800">
              <a:lnSpc>
                <a:spcPct val="100000"/>
              </a:lnSpc>
              <a:buClr>
                <a:schemeClr val="accent5"/>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5" name="Text Placeholder 12"/>
          <p:cNvSpPr>
            <a:spLocks noGrp="1"/>
          </p:cNvSpPr>
          <p:nvPr>
            <p:ph type="body" sz="quarter" idx="30" hasCustomPrompt="1"/>
          </p:nvPr>
        </p:nvSpPr>
        <p:spPr>
          <a:xfrm>
            <a:off x="449486" y="1853282"/>
            <a:ext cx="1893094" cy="2541927"/>
          </a:xfrm>
          <a:prstGeom prst="rect">
            <a:avLst/>
          </a:prstGeom>
        </p:spPr>
        <p:txBody>
          <a:bodyPr>
            <a:noAutofit/>
          </a:bodyPr>
          <a:lstStyle>
            <a:lvl1pPr marL="0" indent="-137160">
              <a:lnSpc>
                <a:spcPct val="100000"/>
              </a:lnSpc>
              <a:buClr>
                <a:schemeClr val="accent3"/>
              </a:buClr>
              <a:defRPr sz="900"/>
            </a:lvl1pPr>
            <a:lvl2pPr marL="270000" indent="-136800">
              <a:lnSpc>
                <a:spcPct val="100000"/>
              </a:lnSpc>
              <a:buClr>
                <a:schemeClr val="accent3"/>
              </a:buClr>
              <a:defRPr sz="900"/>
            </a:lvl2pPr>
            <a:lvl3pPr marL="360000" indent="-136800" algn="l">
              <a:lnSpc>
                <a:spcPct val="100000"/>
              </a:lnSpc>
              <a:buClr>
                <a:schemeClr val="accent3"/>
              </a:buClr>
              <a:defRPr sz="900"/>
            </a:lvl3pPr>
            <a:lvl4pPr marL="511200" indent="-136800">
              <a:lnSpc>
                <a:spcPct val="100000"/>
              </a:lnSpc>
              <a:buClr>
                <a:schemeClr val="accent3"/>
              </a:buClr>
              <a:defRPr sz="900"/>
            </a:lvl4pPr>
            <a:lvl5pPr marL="655200" indent="-136800">
              <a:lnSpc>
                <a:spcPct val="100000"/>
              </a:lnSpc>
              <a:buClr>
                <a:schemeClr val="accent3"/>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6" name="Text Placeholder 15"/>
          <p:cNvSpPr>
            <a:spLocks noGrp="1"/>
          </p:cNvSpPr>
          <p:nvPr>
            <p:ph type="body" sz="quarter" idx="31" hasCustomPrompt="1"/>
          </p:nvPr>
        </p:nvSpPr>
        <p:spPr>
          <a:xfrm>
            <a:off x="2523300" y="1175640"/>
            <a:ext cx="1891549" cy="601980"/>
          </a:xfrm>
          <a:prstGeom prst="rect">
            <a:avLst/>
          </a:prstGeom>
          <a:solidFill>
            <a:schemeClr val="accent5"/>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588178" y="1175640"/>
            <a:ext cx="1891549" cy="601980"/>
          </a:xfrm>
          <a:prstGeom prst="rect">
            <a:avLst/>
          </a:prstGeom>
          <a:solidFill>
            <a:schemeClr val="accent2"/>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98761" y="1175640"/>
            <a:ext cx="1891549" cy="601980"/>
          </a:xfrm>
          <a:prstGeom prst="rect">
            <a:avLst/>
          </a:prstGeom>
          <a:solidFill>
            <a:schemeClr val="accent4"/>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22253879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4" name="Title 3"/>
          <p:cNvSpPr>
            <a:spLocks noGrp="1"/>
          </p:cNvSpPr>
          <p:nvPr>
            <p:ph type="title" hasCustomPrompt="1"/>
          </p:nvPr>
        </p:nvSpPr>
        <p:spPr/>
        <p:txBody>
          <a:bodyPr/>
          <a:lstStyle/>
          <a:p>
            <a:r>
              <a:rPr lang="en-US" dirty="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0" name="Text Placeholder 5"/>
          <p:cNvSpPr>
            <a:spLocks noGrp="1"/>
          </p:cNvSpPr>
          <p:nvPr>
            <p:ph type="body" sz="quarter" idx="11" hasCustomPrompt="1"/>
          </p:nvPr>
        </p:nvSpPr>
        <p:spPr>
          <a:xfrm>
            <a:off x="441727" y="1136673"/>
            <a:ext cx="8246851" cy="311874"/>
          </a:xfrm>
          <a:prstGeom prst="rect">
            <a:avLst/>
          </a:prstGeom>
        </p:spPr>
        <p:txBody>
          <a:bodyPr lIns="144000" rIns="144000">
            <a:normAutofit/>
          </a:bodyPr>
          <a:lstStyle>
            <a:lvl1pPr marL="0" indent="0">
              <a:buFontTx/>
              <a:buNone/>
              <a:defRPr sz="1400" b="1" i="0"/>
            </a:lvl1pPr>
          </a:lstStyle>
          <a:p>
            <a:pPr lvl="0"/>
            <a:r>
              <a:rPr lang="en-US"/>
              <a:t>Name</a:t>
            </a:r>
          </a:p>
        </p:txBody>
      </p:sp>
      <p:sp>
        <p:nvSpPr>
          <p:cNvPr id="21" name="Text Placeholder 2"/>
          <p:cNvSpPr>
            <a:spLocks noGrp="1"/>
          </p:cNvSpPr>
          <p:nvPr>
            <p:ph idx="13" hasCustomPrompt="1"/>
          </p:nvPr>
        </p:nvSpPr>
        <p:spPr bwMode="auto">
          <a:xfrm>
            <a:off x="441727" y="1433950"/>
            <a:ext cx="8239912" cy="358545"/>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r>
              <a:rPr lang="en-US"/>
              <a:t>Title</a:t>
            </a:r>
          </a:p>
        </p:txBody>
      </p:sp>
      <p:sp>
        <p:nvSpPr>
          <p:cNvPr id="22" name="Text Placeholder 2"/>
          <p:cNvSpPr>
            <a:spLocks noGrp="1"/>
          </p:cNvSpPr>
          <p:nvPr>
            <p:ph idx="16" hasCustomPrompt="1"/>
          </p:nvPr>
        </p:nvSpPr>
        <p:spPr bwMode="auto">
          <a:xfrm>
            <a:off x="808397" y="2915286"/>
            <a:ext cx="7879636" cy="26048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+00 (0)12 3456 7890</a:t>
            </a:r>
          </a:p>
        </p:txBody>
      </p:sp>
      <p:sp>
        <p:nvSpPr>
          <p:cNvPr id="23" name="Text Placeholder 2"/>
          <p:cNvSpPr>
            <a:spLocks noGrp="1"/>
          </p:cNvSpPr>
          <p:nvPr>
            <p:ph idx="17" hasCustomPrompt="1"/>
          </p:nvPr>
        </p:nvSpPr>
        <p:spPr bwMode="auto">
          <a:xfrm>
            <a:off x="441727" y="4060063"/>
            <a:ext cx="8239912" cy="288653"/>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b="1" i="0">
                <a:solidFill>
                  <a:schemeClr val="accent1"/>
                </a:solidFill>
              </a:defRPr>
            </a:lvl1pPr>
            <a:lvl2pPr marL="272250" indent="0">
              <a:buNone/>
              <a:defRPr/>
            </a:lvl2pPr>
            <a:lvl3pPr marL="538650" indent="0">
              <a:buNone/>
              <a:defRPr/>
            </a:lvl3pPr>
            <a:lvl4pPr marL="822622" indent="0">
              <a:buNone/>
              <a:defRPr/>
            </a:lvl4pPr>
            <a:lvl5pPr marL="1038622" indent="0">
              <a:buNone/>
              <a:defRPr/>
            </a:lvl5pPr>
          </a:lstStyle>
          <a:p>
            <a:pPr lvl="0"/>
            <a:r>
              <a:rPr lang="en-US"/>
              <a:t>www.gs1[country].org</a:t>
            </a:r>
          </a:p>
        </p:txBody>
      </p:sp>
      <p:sp>
        <p:nvSpPr>
          <p:cNvPr id="24" name="Text Placeholder 2"/>
          <p:cNvSpPr>
            <a:spLocks noGrp="1"/>
          </p:cNvSpPr>
          <p:nvPr>
            <p:ph idx="19" hasCustomPrompt="1"/>
          </p:nvPr>
        </p:nvSpPr>
        <p:spPr bwMode="auto">
          <a:xfrm>
            <a:off x="808397" y="3671294"/>
            <a:ext cx="7879636" cy="25261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name@gs1[country].org</a:t>
            </a:r>
          </a:p>
        </p:txBody>
      </p:sp>
      <p:sp>
        <p:nvSpPr>
          <p:cNvPr id="27" name="Text Placeholder 2"/>
          <p:cNvSpPr>
            <a:spLocks noGrp="1"/>
          </p:cNvSpPr>
          <p:nvPr>
            <p:ph idx="22" hasCustomPrompt="1"/>
          </p:nvPr>
        </p:nvSpPr>
        <p:spPr bwMode="auto">
          <a:xfrm>
            <a:off x="441727" y="1781209"/>
            <a:ext cx="8239912" cy="1043127"/>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b="0" baseline="0"/>
            </a:lvl1pPr>
            <a:lvl2pPr marL="272250" indent="0">
              <a:buNone/>
              <a:defRPr/>
            </a:lvl2pPr>
            <a:lvl3pPr marL="538650" indent="0">
              <a:buNone/>
              <a:defRPr/>
            </a:lvl3pPr>
            <a:lvl4pPr marL="822622" indent="0">
              <a:buNone/>
              <a:defRPr/>
            </a:lvl4pPr>
            <a:lvl5pPr marL="1038622" indent="0">
              <a:buNone/>
              <a:defRPr/>
            </a:lvl5pPr>
          </a:lstStyle>
          <a:p>
            <a:pPr lvl="0"/>
            <a:r>
              <a:rPr lang="en-US"/>
              <a:t>GS1 [Country] Address</a:t>
            </a:r>
          </a:p>
        </p:txBody>
      </p:sp>
      <p:sp>
        <p:nvSpPr>
          <p:cNvPr id="32" name="Text Placeholder 2"/>
          <p:cNvSpPr>
            <a:spLocks noGrp="1"/>
          </p:cNvSpPr>
          <p:nvPr>
            <p:ph idx="27" hasCustomPrompt="1"/>
          </p:nvPr>
        </p:nvSpPr>
        <p:spPr bwMode="auto">
          <a:xfrm>
            <a:off x="808397" y="3167087"/>
            <a:ext cx="7879636" cy="26048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+00 (0)12 3456 7890</a:t>
            </a:r>
          </a:p>
        </p:txBody>
      </p:sp>
      <p:sp>
        <p:nvSpPr>
          <p:cNvPr id="33" name="Text Placeholder 2"/>
          <p:cNvSpPr>
            <a:spLocks noGrp="1"/>
          </p:cNvSpPr>
          <p:nvPr>
            <p:ph idx="28" hasCustomPrompt="1"/>
          </p:nvPr>
        </p:nvSpPr>
        <p:spPr bwMode="auto">
          <a:xfrm>
            <a:off x="808397" y="3418888"/>
            <a:ext cx="7879636" cy="26048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+00 (0)12 3456 7890</a:t>
            </a:r>
          </a:p>
        </p:txBody>
      </p:sp>
      <p:sp>
        <p:nvSpPr>
          <p:cNvPr id="41" name="Text Placeholder 40"/>
          <p:cNvSpPr>
            <a:spLocks noGrp="1"/>
          </p:cNvSpPr>
          <p:nvPr>
            <p:ph type="body" sz="quarter" idx="33" hasCustomPrompt="1"/>
          </p:nvPr>
        </p:nvSpPr>
        <p:spPr>
          <a:xfrm>
            <a:off x="444146" y="2916792"/>
            <a:ext cx="291470" cy="265922"/>
          </a:xfrm>
          <a:prstGeom prst="rect">
            <a:avLst/>
          </a:prstGeom>
        </p:spPr>
        <p:txBody>
          <a:bodyPr vert="horz" lIns="72000" rIns="0"/>
          <a:lstStyle>
            <a:lvl1pPr marL="74250" indent="0" algn="l">
              <a:buNone/>
              <a:defRPr sz="1200" b="1" i="0"/>
            </a:lvl1pPr>
          </a:lstStyle>
          <a:p>
            <a:pPr lvl="0"/>
            <a:r>
              <a:rPr lang="en-US"/>
              <a:t>T</a:t>
            </a:r>
          </a:p>
        </p:txBody>
      </p:sp>
      <p:sp>
        <p:nvSpPr>
          <p:cNvPr id="42" name="Text Placeholder 40"/>
          <p:cNvSpPr>
            <a:spLocks noGrp="1"/>
          </p:cNvSpPr>
          <p:nvPr>
            <p:ph type="body" sz="quarter" idx="34" hasCustomPrompt="1"/>
          </p:nvPr>
        </p:nvSpPr>
        <p:spPr>
          <a:xfrm>
            <a:off x="444146" y="3166033"/>
            <a:ext cx="291470" cy="265922"/>
          </a:xfrm>
          <a:prstGeom prst="rect">
            <a:avLst/>
          </a:prstGeom>
        </p:spPr>
        <p:txBody>
          <a:bodyPr vert="horz" lIns="72000" rIns="0"/>
          <a:lstStyle>
            <a:lvl1pPr marL="74250" indent="0" algn="l">
              <a:buNone/>
              <a:defRPr sz="1200" b="1" i="0"/>
            </a:lvl1pPr>
          </a:lstStyle>
          <a:p>
            <a:pPr lvl="0"/>
            <a:r>
              <a:rPr lang="en-US"/>
              <a:t>D</a:t>
            </a:r>
          </a:p>
        </p:txBody>
      </p:sp>
      <p:sp>
        <p:nvSpPr>
          <p:cNvPr id="43" name="Text Placeholder 40"/>
          <p:cNvSpPr>
            <a:spLocks noGrp="1"/>
          </p:cNvSpPr>
          <p:nvPr>
            <p:ph type="body" sz="quarter" idx="35" hasCustomPrompt="1"/>
          </p:nvPr>
        </p:nvSpPr>
        <p:spPr>
          <a:xfrm>
            <a:off x="444146" y="3418449"/>
            <a:ext cx="291470" cy="265922"/>
          </a:xfrm>
          <a:prstGeom prst="rect">
            <a:avLst/>
          </a:prstGeom>
        </p:spPr>
        <p:txBody>
          <a:bodyPr vert="horz" lIns="72000" rIns="0"/>
          <a:lstStyle>
            <a:lvl1pPr marL="74250" indent="0" algn="l">
              <a:buNone/>
              <a:defRPr sz="1200" b="1" i="0"/>
            </a:lvl1pPr>
          </a:lstStyle>
          <a:p>
            <a:pPr lvl="0"/>
            <a:r>
              <a:rPr lang="en-US"/>
              <a:t>M</a:t>
            </a:r>
          </a:p>
        </p:txBody>
      </p:sp>
      <p:sp>
        <p:nvSpPr>
          <p:cNvPr id="44" name="Text Placeholder 40"/>
          <p:cNvSpPr>
            <a:spLocks noGrp="1"/>
          </p:cNvSpPr>
          <p:nvPr>
            <p:ph type="body" sz="quarter" idx="36" hasCustomPrompt="1"/>
          </p:nvPr>
        </p:nvSpPr>
        <p:spPr>
          <a:xfrm>
            <a:off x="444146" y="3671129"/>
            <a:ext cx="291470" cy="265922"/>
          </a:xfrm>
          <a:prstGeom prst="rect">
            <a:avLst/>
          </a:prstGeom>
        </p:spPr>
        <p:txBody>
          <a:bodyPr vert="horz" lIns="72000" rIns="0"/>
          <a:lstStyle>
            <a:lvl1pPr marL="74250" indent="0" algn="l">
              <a:buNone/>
              <a:defRPr sz="1200" b="1" i="0"/>
            </a:lvl1pPr>
          </a:lstStyle>
          <a:p>
            <a:pPr lvl="0"/>
            <a:r>
              <a:rPr lang="en-US"/>
              <a:t>E</a:t>
            </a:r>
          </a:p>
        </p:txBody>
      </p:sp>
    </p:spTree>
    <p:extLst>
      <p:ext uri="{BB962C8B-B14F-4D97-AF65-F5344CB8AC3E}">
        <p14:creationId xmlns:p14="http://schemas.microsoft.com/office/powerpoint/2010/main" val="2822969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ange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7" name="Text Placeholder 19"/>
          <p:cNvSpPr>
            <a:spLocks noGrp="1"/>
          </p:cNvSpPr>
          <p:nvPr>
            <p:ph type="body" sz="quarter" idx="11"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8"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52954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range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448227" y="491338"/>
            <a:ext cx="8249982" cy="3675292"/>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902885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ue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 Placeholder 19"/>
          <p:cNvSpPr>
            <a:spLocks noGrp="1"/>
          </p:cNvSpPr>
          <p:nvPr>
            <p:ph type="body" sz="quarter" idx="11"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966027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ue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448227" y="500220"/>
            <a:ext cx="8249982" cy="3675292"/>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784548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ay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 Placeholder 19"/>
          <p:cNvSpPr>
            <a:spLocks noGrp="1"/>
          </p:cNvSpPr>
          <p:nvPr>
            <p:ph type="body" sz="quarter" idx="11"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96602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Industry Block and Photo">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42840" y="2055019"/>
            <a:ext cx="6751150" cy="2057400"/>
          </a:xfrm>
          <a:prstGeom prst="rect">
            <a:avLst/>
          </a:prstGeom>
          <a:solidFill>
            <a:srgbClr val="7AC143"/>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9" name="Picture Placeholder 6"/>
          <p:cNvSpPr>
            <a:spLocks noGrp="1"/>
          </p:cNvSpPr>
          <p:nvPr>
            <p:ph type="pic" sz="quarter" idx="17" hasCustomPrompt="1"/>
          </p:nvPr>
        </p:nvSpPr>
        <p:spPr>
          <a:xfrm>
            <a:off x="7482085" y="3615126"/>
            <a:ext cx="975600" cy="973931"/>
          </a:xfrm>
          <a:prstGeom prst="rect">
            <a:avLst/>
          </a:prstGeom>
        </p:spPr>
        <p:txBody>
          <a:bodyPr anchor="t" anchorCtr="1"/>
          <a:lstStyle>
            <a:lvl1pPr marL="0" indent="0" algn="l">
              <a:buFontTx/>
              <a:buNone/>
              <a:defRPr sz="1100" baseline="0">
                <a:solidFill>
                  <a:schemeClr val="bg2"/>
                </a:solidFill>
              </a:defRPr>
            </a:lvl1pPr>
          </a:lstStyle>
          <a:p>
            <a:r>
              <a:rPr lang="en-US"/>
              <a:t> Industry</a:t>
            </a:r>
            <a:br>
              <a:rPr lang="en-US"/>
            </a:br>
            <a:r>
              <a:rPr lang="en-US"/>
              <a:t>Icon Here</a:t>
            </a:r>
          </a:p>
        </p:txBody>
      </p:sp>
      <p:sp>
        <p:nvSpPr>
          <p:cNvPr id="13" name="Picture Placeholder 5"/>
          <p:cNvSpPr>
            <a:spLocks noGrp="1"/>
          </p:cNvSpPr>
          <p:nvPr>
            <p:ph type="pic" sz="quarter" idx="16"/>
          </p:nvPr>
        </p:nvSpPr>
        <p:spPr>
          <a:xfrm>
            <a:off x="7242175" y="2057400"/>
            <a:ext cx="1460500" cy="2056210"/>
          </a:xfrm>
          <a:prstGeom prst="rect">
            <a:avLst/>
          </a:prstGeom>
        </p:spPr>
        <p:txBody>
          <a:bodyPr vert="horz"/>
          <a:lstStyle>
            <a:lvl1pPr marL="0" indent="0">
              <a:buNone/>
              <a:defRPr sz="1200" baseline="0">
                <a:solidFill>
                  <a:schemeClr val="bg2"/>
                </a:solidFill>
              </a:defRPr>
            </a:lvl1pPr>
          </a:lstStyle>
          <a:p>
            <a:r>
              <a:rPr lang="en-US"/>
              <a:t>Drag picture to placeholder or click icon to add</a:t>
            </a:r>
          </a:p>
        </p:txBody>
      </p:sp>
      <p:sp>
        <p:nvSpPr>
          <p:cNvPr id="15"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24"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25" name="Straight Connector 24"/>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27"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11"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3268844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ray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448227" y="500220"/>
            <a:ext cx="8249982" cy="3675292"/>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78454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Industry Divider">
    <p:spTree>
      <p:nvGrpSpPr>
        <p:cNvPr id="1" name=""/>
        <p:cNvGrpSpPr/>
        <p:nvPr/>
      </p:nvGrpSpPr>
      <p:grpSpPr>
        <a:xfrm>
          <a:off x="0" y="0"/>
          <a:ext cx="0" cy="0"/>
          <a:chOff x="0" y="0"/>
          <a:chExt cx="0" cy="0"/>
        </a:xfrm>
      </p:grpSpPr>
      <p:sp>
        <p:nvSpPr>
          <p:cNvPr id="13" name="Rectangle 12"/>
          <p:cNvSpPr/>
          <p:nvPr userDrawn="1"/>
        </p:nvSpPr>
        <p:spPr>
          <a:xfrm>
            <a:off x="447854" y="413473"/>
            <a:ext cx="8247911" cy="3312939"/>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19"/>
          <p:cNvSpPr>
            <a:spLocks noGrp="1"/>
          </p:cNvSpPr>
          <p:nvPr>
            <p:ph type="body" sz="quarter" idx="18"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4" name="Slide Number Placeholder 3"/>
          <p:cNvSpPr>
            <a:spLocks noGrp="1"/>
          </p:cNvSpPr>
          <p:nvPr>
            <p:ph type="sldNum" sz="quarter" idx="19"/>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Picture Placeholder 6"/>
          <p:cNvSpPr>
            <a:spLocks noGrp="1"/>
          </p:cNvSpPr>
          <p:nvPr>
            <p:ph type="pic" sz="quarter" idx="17" hasCustomPrompt="1"/>
          </p:nvPr>
        </p:nvSpPr>
        <p:spPr>
          <a:xfrm>
            <a:off x="6708588" y="3143579"/>
            <a:ext cx="1189915" cy="1169194"/>
          </a:xfrm>
          <a:prstGeom prst="rect">
            <a:avLst/>
          </a:prstGeom>
        </p:spPr>
        <p:txBody>
          <a:bodyPr anchor="t" anchorCtr="1"/>
          <a:lstStyle>
            <a:lvl1pPr marL="0" indent="0" algn="l">
              <a:buFontTx/>
              <a:buNone/>
              <a:defRPr sz="1200" baseline="0">
                <a:solidFill>
                  <a:schemeClr val="bg1"/>
                </a:solidFill>
              </a:defRPr>
            </a:lvl1pPr>
          </a:lstStyle>
          <a:p>
            <a:r>
              <a:rPr lang="en-US"/>
              <a:t> Industry</a:t>
            </a:r>
            <a:br>
              <a:rPr lang="en-US"/>
            </a:br>
            <a:r>
              <a:rPr lang="en-US"/>
              <a:t>Icon Here</a:t>
            </a:r>
          </a:p>
        </p:txBody>
      </p:sp>
      <p:sp>
        <p:nvSpPr>
          <p:cNvPr id="1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Tree>
    <p:extLst>
      <p:ext uri="{BB962C8B-B14F-4D97-AF65-F5344CB8AC3E}">
        <p14:creationId xmlns:p14="http://schemas.microsoft.com/office/powerpoint/2010/main" val="3609894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Industry Divider">
    <p:spTree>
      <p:nvGrpSpPr>
        <p:cNvPr id="1" name=""/>
        <p:cNvGrpSpPr/>
        <p:nvPr/>
      </p:nvGrpSpPr>
      <p:grpSpPr>
        <a:xfrm>
          <a:off x="0" y="0"/>
          <a:ext cx="0" cy="0"/>
          <a:chOff x="0" y="0"/>
          <a:chExt cx="0" cy="0"/>
        </a:xfrm>
      </p:grpSpPr>
      <p:sp>
        <p:nvSpPr>
          <p:cNvPr id="13" name="Rectangle 12"/>
          <p:cNvSpPr/>
          <p:nvPr userDrawn="1"/>
        </p:nvSpPr>
        <p:spPr>
          <a:xfrm>
            <a:off x="447854" y="413473"/>
            <a:ext cx="8247911" cy="3312939"/>
          </a:xfrm>
          <a:prstGeom prst="rect">
            <a:avLst/>
          </a:prstGeom>
          <a:solidFill>
            <a:srgbClr val="FBB034"/>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19"/>
          <p:cNvSpPr>
            <a:spLocks noGrp="1"/>
          </p:cNvSpPr>
          <p:nvPr>
            <p:ph type="body" sz="quarter" idx="18"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4" name="Slide Number Placeholder 3"/>
          <p:cNvSpPr>
            <a:spLocks noGrp="1"/>
          </p:cNvSpPr>
          <p:nvPr>
            <p:ph type="sldNum" sz="quarter" idx="19"/>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Picture Placeholder 6"/>
          <p:cNvSpPr>
            <a:spLocks noGrp="1"/>
          </p:cNvSpPr>
          <p:nvPr>
            <p:ph type="pic" sz="quarter" idx="17" hasCustomPrompt="1"/>
          </p:nvPr>
        </p:nvSpPr>
        <p:spPr>
          <a:xfrm>
            <a:off x="6708588" y="3143579"/>
            <a:ext cx="1189915" cy="1169194"/>
          </a:xfrm>
          <a:prstGeom prst="rect">
            <a:avLst/>
          </a:prstGeom>
        </p:spPr>
        <p:txBody>
          <a:bodyPr anchor="t" anchorCtr="1"/>
          <a:lstStyle>
            <a:lvl1pPr marL="0" indent="0" algn="l">
              <a:buFontTx/>
              <a:buNone/>
              <a:defRPr sz="1200" baseline="0">
                <a:solidFill>
                  <a:schemeClr val="bg1"/>
                </a:solidFill>
              </a:defRPr>
            </a:lvl1pPr>
          </a:lstStyle>
          <a:p>
            <a:r>
              <a:rPr lang="en-US"/>
              <a:t> Industry</a:t>
            </a:r>
            <a:br>
              <a:rPr lang="en-US"/>
            </a:br>
            <a:r>
              <a:rPr lang="en-US"/>
              <a:t>Icon Here</a:t>
            </a:r>
          </a:p>
        </p:txBody>
      </p:sp>
      <p:sp>
        <p:nvSpPr>
          <p:cNvPr id="1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Tree>
    <p:extLst>
      <p:ext uri="{BB962C8B-B14F-4D97-AF65-F5344CB8AC3E}">
        <p14:creationId xmlns:p14="http://schemas.microsoft.com/office/powerpoint/2010/main" val="35436404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hoto Industry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Picture Placeholder 4"/>
          <p:cNvSpPr>
            <a:spLocks noGrp="1"/>
          </p:cNvSpPr>
          <p:nvPr>
            <p:ph type="pic" sz="quarter" idx="11" hasCustomPrompt="1"/>
          </p:nvPr>
        </p:nvSpPr>
        <p:spPr>
          <a:xfrm>
            <a:off x="448227" y="500220"/>
            <a:ext cx="8249982" cy="3227604"/>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6" name="Picture Placeholder 6"/>
          <p:cNvSpPr>
            <a:spLocks noGrp="1"/>
          </p:cNvSpPr>
          <p:nvPr>
            <p:ph type="pic" sz="quarter" idx="17" hasCustomPrompt="1"/>
          </p:nvPr>
        </p:nvSpPr>
        <p:spPr>
          <a:xfrm>
            <a:off x="6708588" y="3143579"/>
            <a:ext cx="1189915" cy="1169194"/>
          </a:xfrm>
          <a:prstGeom prst="rect">
            <a:avLst/>
          </a:prstGeom>
        </p:spPr>
        <p:txBody>
          <a:bodyPr anchor="t" anchorCtr="1"/>
          <a:lstStyle>
            <a:lvl1pPr marL="0" indent="0" algn="l">
              <a:buFontTx/>
              <a:buNone/>
              <a:defRPr sz="1200" baseline="0">
                <a:solidFill>
                  <a:schemeClr val="bg2"/>
                </a:solidFill>
              </a:defRPr>
            </a:lvl1pPr>
          </a:lstStyle>
          <a:p>
            <a:r>
              <a:rPr lang="en-US"/>
              <a:t> Industry</a:t>
            </a:r>
            <a:br>
              <a:rPr lang="en-US"/>
            </a:br>
            <a:r>
              <a:rPr lang="en-US"/>
              <a:t>Icon Here</a:t>
            </a:r>
          </a:p>
        </p:txBody>
      </p:sp>
      <p:sp>
        <p:nvSpPr>
          <p:cNvPr id="10" name="Rectangle 9"/>
          <p:cNvSpPr/>
          <p:nvPr userDrawn="1"/>
        </p:nvSpPr>
        <p:spPr>
          <a:xfrm>
            <a:off x="447675" y="412101"/>
            <a:ext cx="8248653" cy="86374"/>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650232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4337331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2"/>
          <p:cNvSpPr>
            <a:spLocks noGrp="1"/>
          </p:cNvSpPr>
          <p:nvPr>
            <p:ph idx="11" hasCustomPrompt="1"/>
          </p:nvPr>
        </p:nvSpPr>
        <p:spPr bwMode="auto">
          <a:xfrm>
            <a:off x="447720" y="1091409"/>
            <a:ext cx="8241707" cy="331208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17168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2" name="Slide Number Placeholder 1"/>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6"/>
          <p:cNvSpPr>
            <a:spLocks noGrp="1"/>
          </p:cNvSpPr>
          <p:nvPr>
            <p:ph type="title" hasCustomPrompt="1"/>
          </p:nvPr>
        </p:nvSpPr>
        <p:spPr/>
        <p:txBody>
          <a:bodyPr/>
          <a:lstStyle/>
          <a:p>
            <a:r>
              <a:rPr lang="en-US" dirty="0"/>
              <a:t>Click to Edit Title</a:t>
            </a:r>
            <a:endParaRPr lang="en-US"/>
          </a:p>
        </p:txBody>
      </p:sp>
      <p:sp>
        <p:nvSpPr>
          <p:cNvPr id="9" name="Text Placeholder 5"/>
          <p:cNvSpPr>
            <a:spLocks noGrp="1"/>
          </p:cNvSpPr>
          <p:nvPr>
            <p:ph type="body" sz="quarter" idx="11" hasCustomPrompt="1"/>
          </p:nvPr>
        </p:nvSpPr>
        <p:spPr>
          <a:xfrm>
            <a:off x="447736" y="1091939"/>
            <a:ext cx="8246492" cy="373561"/>
          </a:xfrm>
          <a:prstGeom prst="rect">
            <a:avLst/>
          </a:prstGeom>
        </p:spPr>
        <p:txBody>
          <a:bodyPr>
            <a:noAutofit/>
          </a:bodyPr>
          <a:lstStyle>
            <a:lvl1pPr marL="0" indent="0">
              <a:lnSpc>
                <a:spcPct val="100000"/>
              </a:lnSpc>
              <a:buFontTx/>
              <a:buNone/>
              <a:defRPr sz="1800" b="1" i="0"/>
            </a:lvl1pPr>
          </a:lstStyle>
          <a:p>
            <a:pPr lvl="0"/>
            <a:r>
              <a:rPr lang="en-US"/>
              <a:t>Click to edit heading</a:t>
            </a:r>
          </a:p>
        </p:txBody>
      </p:sp>
      <p:sp>
        <p:nvSpPr>
          <p:cNvPr id="10" name="Text Placeholder 2"/>
          <p:cNvSpPr>
            <a:spLocks noGrp="1"/>
          </p:cNvSpPr>
          <p:nvPr>
            <p:ph idx="15" hasCustomPrompt="1"/>
          </p:nvPr>
        </p:nvSpPr>
        <p:spPr bwMode="auto">
          <a:xfrm>
            <a:off x="447720" y="1555059"/>
            <a:ext cx="8241707" cy="284843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09745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3" name="Title 2"/>
          <p:cNvSpPr>
            <a:spLocks noGrp="1"/>
          </p:cNvSpPr>
          <p:nvPr>
            <p:ph type="title" hasCustomPrompt="1"/>
          </p:nvPr>
        </p:nvSpPr>
        <p:spPr/>
        <p:txBody>
          <a:bodyPr/>
          <a:lstStyle/>
          <a:p>
            <a:r>
              <a:rPr lang="en-US" dirty="0"/>
              <a:t>Click to Edit Title</a:t>
            </a:r>
            <a:endParaRPr lang="en-US"/>
          </a:p>
        </p:txBody>
      </p:sp>
      <p:sp>
        <p:nvSpPr>
          <p:cNvPr id="8" name="Text Placeholder 5"/>
          <p:cNvSpPr>
            <a:spLocks noGrp="1"/>
          </p:cNvSpPr>
          <p:nvPr>
            <p:ph type="body" sz="quarter" idx="11" hasCustomPrompt="1"/>
          </p:nvPr>
        </p:nvSpPr>
        <p:spPr>
          <a:xfrm>
            <a:off x="447736" y="1091940"/>
            <a:ext cx="8246492" cy="650378"/>
          </a:xfrm>
          <a:prstGeom prst="rect">
            <a:avLst/>
          </a:prstGeom>
        </p:spPr>
        <p:txBody>
          <a:bodyPr>
            <a:noAutofit/>
          </a:bodyPr>
          <a:lstStyle>
            <a:lvl1pPr marL="0" indent="0">
              <a:lnSpc>
                <a:spcPct val="100000"/>
              </a:lnSpc>
              <a:buFontTx/>
              <a:buNone/>
              <a:defRPr sz="1800" b="1" i="0">
                <a:solidFill>
                  <a:schemeClr val="accent2"/>
                </a:solidFill>
              </a:defRPr>
            </a:lvl1pPr>
          </a:lstStyle>
          <a:p>
            <a:pPr lvl="0"/>
            <a:r>
              <a:rPr lang="en-US"/>
              <a:t>Click to edit text. Main idea, quote, or phrase two lines and under may go in this text box. </a:t>
            </a:r>
          </a:p>
        </p:txBody>
      </p:sp>
      <p:sp>
        <p:nvSpPr>
          <p:cNvPr id="9" name="Text Placeholder 2"/>
          <p:cNvSpPr>
            <a:spLocks noGrp="1"/>
          </p:cNvSpPr>
          <p:nvPr>
            <p:ph idx="15" hasCustomPrompt="1"/>
          </p:nvPr>
        </p:nvSpPr>
        <p:spPr bwMode="auto">
          <a:xfrm>
            <a:off x="447720" y="1833518"/>
            <a:ext cx="8241707" cy="256997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1296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Line Introduction">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3" name="Title 2"/>
          <p:cNvSpPr>
            <a:spLocks noGrp="1"/>
          </p:cNvSpPr>
          <p:nvPr>
            <p:ph type="title" hasCustomPrompt="1"/>
          </p:nvPr>
        </p:nvSpPr>
        <p:spPr/>
        <p:txBody>
          <a:bodyPr/>
          <a:lstStyle/>
          <a:p>
            <a:r>
              <a:rPr lang="en-US" dirty="0"/>
              <a:t>Click to Edit Title</a:t>
            </a:r>
            <a:endParaRPr lang="en-US"/>
          </a:p>
        </p:txBody>
      </p:sp>
      <p:sp>
        <p:nvSpPr>
          <p:cNvPr id="8" name="Text Placeholder 5"/>
          <p:cNvSpPr>
            <a:spLocks noGrp="1"/>
          </p:cNvSpPr>
          <p:nvPr>
            <p:ph type="body" sz="quarter" idx="11" hasCustomPrompt="1"/>
          </p:nvPr>
        </p:nvSpPr>
        <p:spPr>
          <a:xfrm>
            <a:off x="447736" y="1091940"/>
            <a:ext cx="8246492" cy="870872"/>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2"/>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9" name="Text Placeholder 2"/>
          <p:cNvSpPr>
            <a:spLocks noGrp="1"/>
          </p:cNvSpPr>
          <p:nvPr>
            <p:ph idx="15" hasCustomPrompt="1"/>
          </p:nvPr>
        </p:nvSpPr>
        <p:spPr bwMode="auto">
          <a:xfrm>
            <a:off x="447720" y="2057401"/>
            <a:ext cx="8241707" cy="234609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84155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1" name="Text Placeholder 5"/>
          <p:cNvSpPr>
            <a:spLocks noGrp="1"/>
          </p:cNvSpPr>
          <p:nvPr>
            <p:ph type="body" sz="quarter" idx="15" hasCustomPrompt="1"/>
          </p:nvPr>
        </p:nvSpPr>
        <p:spPr>
          <a:xfrm>
            <a:off x="454995" y="1091572"/>
            <a:ext cx="391763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2" name="Text Placeholder 12"/>
          <p:cNvSpPr>
            <a:spLocks noGrp="1"/>
          </p:cNvSpPr>
          <p:nvPr>
            <p:ph type="body" sz="quarter" idx="17" hasCustomPrompt="1"/>
          </p:nvPr>
        </p:nvSpPr>
        <p:spPr>
          <a:xfrm>
            <a:off x="455719" y="1674817"/>
            <a:ext cx="3916035" cy="2728908"/>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3" name="Text Placeholder 5"/>
          <p:cNvSpPr>
            <a:spLocks noGrp="1"/>
          </p:cNvSpPr>
          <p:nvPr>
            <p:ph type="body" sz="quarter" idx="19" hasCustomPrompt="1"/>
          </p:nvPr>
        </p:nvSpPr>
        <p:spPr>
          <a:xfrm>
            <a:off x="4772025" y="1091572"/>
            <a:ext cx="3918272"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4" name="Text Placeholder 12"/>
          <p:cNvSpPr>
            <a:spLocks noGrp="1"/>
          </p:cNvSpPr>
          <p:nvPr>
            <p:ph type="body" sz="quarter" idx="20" hasCustomPrompt="1"/>
          </p:nvPr>
        </p:nvSpPr>
        <p:spPr>
          <a:xfrm>
            <a:off x="4773384" y="1674817"/>
            <a:ext cx="3916035" cy="2728908"/>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838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Industry Block and Photo">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42840" y="2055019"/>
            <a:ext cx="6751150" cy="2057400"/>
          </a:xfrm>
          <a:prstGeom prst="rect">
            <a:avLst/>
          </a:prstGeom>
          <a:solidFill>
            <a:srgbClr val="FBB034"/>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9" name="Picture Placeholder 6"/>
          <p:cNvSpPr>
            <a:spLocks noGrp="1"/>
          </p:cNvSpPr>
          <p:nvPr>
            <p:ph type="pic" sz="quarter" idx="17" hasCustomPrompt="1"/>
          </p:nvPr>
        </p:nvSpPr>
        <p:spPr>
          <a:xfrm>
            <a:off x="7482085" y="3615126"/>
            <a:ext cx="975600" cy="973931"/>
          </a:xfrm>
          <a:prstGeom prst="rect">
            <a:avLst/>
          </a:prstGeom>
        </p:spPr>
        <p:txBody>
          <a:bodyPr anchor="t" anchorCtr="1"/>
          <a:lstStyle>
            <a:lvl1pPr marL="0" indent="0" algn="l">
              <a:buFontTx/>
              <a:buNone/>
              <a:defRPr sz="1100" baseline="0">
                <a:solidFill>
                  <a:schemeClr val="bg2"/>
                </a:solidFill>
              </a:defRPr>
            </a:lvl1pPr>
          </a:lstStyle>
          <a:p>
            <a:r>
              <a:rPr lang="en-US"/>
              <a:t> Industry</a:t>
            </a:r>
            <a:br>
              <a:rPr lang="en-US"/>
            </a:br>
            <a:r>
              <a:rPr lang="en-US"/>
              <a:t>Icon Here</a:t>
            </a:r>
          </a:p>
        </p:txBody>
      </p:sp>
      <p:sp>
        <p:nvSpPr>
          <p:cNvPr id="13" name="Picture Placeholder 5"/>
          <p:cNvSpPr>
            <a:spLocks noGrp="1"/>
          </p:cNvSpPr>
          <p:nvPr>
            <p:ph type="pic" sz="quarter" idx="16"/>
          </p:nvPr>
        </p:nvSpPr>
        <p:spPr>
          <a:xfrm>
            <a:off x="7242175" y="2057400"/>
            <a:ext cx="1460500" cy="2056210"/>
          </a:xfrm>
          <a:prstGeom prst="rect">
            <a:avLst/>
          </a:prstGeom>
        </p:spPr>
        <p:txBody>
          <a:bodyPr vert="horz"/>
          <a:lstStyle>
            <a:lvl1pPr marL="0" indent="0">
              <a:buNone/>
              <a:defRPr sz="1200" baseline="0">
                <a:solidFill>
                  <a:schemeClr val="bg2"/>
                </a:solidFill>
              </a:defRPr>
            </a:lvl1pPr>
          </a:lstStyle>
          <a:p>
            <a:r>
              <a:rPr lang="en-US"/>
              <a:t>Drag picture to placeholder or click icon to add</a:t>
            </a:r>
          </a:p>
        </p:txBody>
      </p:sp>
      <p:sp>
        <p:nvSpPr>
          <p:cNvPr id="15"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24"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25" name="Straight Connector 24"/>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27"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11"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4838372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6" name="Title 5"/>
          <p:cNvSpPr>
            <a:spLocks noGrp="1"/>
          </p:cNvSpPr>
          <p:nvPr>
            <p:ph type="title" hasCustomPrompt="1"/>
          </p:nvPr>
        </p:nvSpPr>
        <p:spPr/>
        <p:txBody>
          <a:bodyPr/>
          <a:lstStyle/>
          <a:p>
            <a:r>
              <a:rPr lang="en-US" dirty="0"/>
              <a:t>Click to Edit Title</a:t>
            </a:r>
            <a:endParaRPr lang="en-US"/>
          </a:p>
        </p:txBody>
      </p:sp>
      <p:sp>
        <p:nvSpPr>
          <p:cNvPr id="14" name="Text Placeholder 5"/>
          <p:cNvSpPr>
            <a:spLocks noGrp="1"/>
          </p:cNvSpPr>
          <p:nvPr>
            <p:ph type="body" sz="quarter" idx="15" hasCustomPrompt="1"/>
          </p:nvPr>
        </p:nvSpPr>
        <p:spPr>
          <a:xfrm>
            <a:off x="44773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7" name="Text Placeholder 12"/>
          <p:cNvSpPr>
            <a:spLocks noGrp="1"/>
          </p:cNvSpPr>
          <p:nvPr>
            <p:ph type="body" sz="quarter" idx="17" hasCustomPrompt="1"/>
          </p:nvPr>
        </p:nvSpPr>
        <p:spPr>
          <a:xfrm>
            <a:off x="447736" y="1685518"/>
            <a:ext cx="2510617" cy="2719125"/>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0" name="Text Placeholder 5"/>
          <p:cNvSpPr>
            <a:spLocks noGrp="1"/>
          </p:cNvSpPr>
          <p:nvPr>
            <p:ph type="body" sz="quarter" idx="23" hasCustomPrompt="1"/>
          </p:nvPr>
        </p:nvSpPr>
        <p:spPr>
          <a:xfrm>
            <a:off x="3272504"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1" name="Text Placeholder 12"/>
          <p:cNvSpPr>
            <a:spLocks noGrp="1"/>
          </p:cNvSpPr>
          <p:nvPr>
            <p:ph type="body" sz="quarter" idx="24" hasCustomPrompt="1"/>
          </p:nvPr>
        </p:nvSpPr>
        <p:spPr>
          <a:xfrm>
            <a:off x="3272878" y="1685518"/>
            <a:ext cx="2510617" cy="2719125"/>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2" name="Text Placeholder 5"/>
          <p:cNvSpPr>
            <a:spLocks noGrp="1"/>
          </p:cNvSpPr>
          <p:nvPr>
            <p:ph type="body" sz="quarter" idx="25" hasCustomPrompt="1"/>
          </p:nvPr>
        </p:nvSpPr>
        <p:spPr>
          <a:xfrm>
            <a:off x="617767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3" name="Text Placeholder 12"/>
          <p:cNvSpPr>
            <a:spLocks noGrp="1"/>
          </p:cNvSpPr>
          <p:nvPr>
            <p:ph type="body" sz="quarter" idx="26" hasCustomPrompt="1"/>
          </p:nvPr>
        </p:nvSpPr>
        <p:spPr>
          <a:xfrm>
            <a:off x="6178050" y="1685518"/>
            <a:ext cx="2510617" cy="2719125"/>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51323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1"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3" name="Picture Placeholder 4"/>
          <p:cNvSpPr>
            <a:spLocks noGrp="1"/>
          </p:cNvSpPr>
          <p:nvPr>
            <p:ph type="pic" sz="quarter" idx="14" hasCustomPrompt="1"/>
          </p:nvPr>
        </p:nvSpPr>
        <p:spPr>
          <a:xfrm>
            <a:off x="447675"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9784227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4" name="Title 3"/>
          <p:cNvSpPr>
            <a:spLocks noGrp="1"/>
          </p:cNvSpPr>
          <p:nvPr>
            <p:ph type="title" hasCustomPrompt="1"/>
          </p:nvPr>
        </p:nvSpPr>
        <p:spPr/>
        <p:txBody>
          <a:bodyPr/>
          <a:lstStyle/>
          <a:p>
            <a:r>
              <a:rPr lang="en-US" dirty="0"/>
              <a:t>Click to Edit Title</a:t>
            </a:r>
            <a:endParaRPr lang="en-US"/>
          </a:p>
        </p:txBody>
      </p:sp>
      <p:sp>
        <p:nvSpPr>
          <p:cNvPr id="10"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1"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Picture Placeholder 4"/>
          <p:cNvSpPr>
            <a:spLocks noGrp="1"/>
          </p:cNvSpPr>
          <p:nvPr>
            <p:ph type="pic" sz="quarter" idx="14" hasCustomPrompt="1"/>
          </p:nvPr>
        </p:nvSpPr>
        <p:spPr>
          <a:xfrm>
            <a:off x="447675"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4" name="Rectangle 13"/>
          <p:cNvSpPr/>
          <p:nvPr userDrawn="1"/>
        </p:nvSpPr>
        <p:spPr>
          <a:xfrm>
            <a:off x="447675" y="3486852"/>
            <a:ext cx="3890647" cy="803284"/>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9245605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9"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0"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p:cNvSpPr>
          <p:nvPr>
            <p:ph type="pic" sz="quarter" idx="14" hasCustomPrompt="1"/>
          </p:nvPr>
        </p:nvSpPr>
        <p:spPr>
          <a:xfrm>
            <a:off x="4795557"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7983924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0"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1"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3" name="Picture Placeholder 4"/>
          <p:cNvSpPr>
            <a:spLocks noGrp="1"/>
          </p:cNvSpPr>
          <p:nvPr>
            <p:ph type="pic" sz="quarter" idx="14" hasCustomPrompt="1"/>
          </p:nvPr>
        </p:nvSpPr>
        <p:spPr>
          <a:xfrm>
            <a:off x="4795557"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4" name="Rectangle 13"/>
          <p:cNvSpPr/>
          <p:nvPr userDrawn="1"/>
        </p:nvSpPr>
        <p:spPr>
          <a:xfrm>
            <a:off x="4795557" y="3486852"/>
            <a:ext cx="3890647" cy="803284"/>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37377457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0" name="Picture Placeholder 4"/>
          <p:cNvSpPr>
            <a:spLocks noGrp="1"/>
          </p:cNvSpPr>
          <p:nvPr>
            <p:ph type="pic" sz="quarter" idx="14" hasCustomPrompt="1"/>
          </p:nvPr>
        </p:nvSpPr>
        <p:spPr>
          <a:xfrm>
            <a:off x="453642" y="1827361"/>
            <a:ext cx="3904707"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3" name="Picture Placeholder 4"/>
          <p:cNvSpPr>
            <a:spLocks noGrp="1"/>
          </p:cNvSpPr>
          <p:nvPr>
            <p:ph type="pic" sz="quarter" idx="20" hasCustomPrompt="1"/>
          </p:nvPr>
        </p:nvSpPr>
        <p:spPr>
          <a:xfrm>
            <a:off x="4776839" y="1827361"/>
            <a:ext cx="3916516"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4" name="Text Placeholder 5"/>
          <p:cNvSpPr>
            <a:spLocks noGrp="1"/>
          </p:cNvSpPr>
          <p:nvPr>
            <p:ph type="body" sz="quarter" idx="22" hasCustomPrompt="1"/>
          </p:nvPr>
        </p:nvSpPr>
        <p:spPr>
          <a:xfrm>
            <a:off x="45170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7" name="Text Placeholder 5"/>
          <p:cNvSpPr>
            <a:spLocks noGrp="1"/>
          </p:cNvSpPr>
          <p:nvPr>
            <p:ph type="body" sz="quarter" idx="23" hasCustomPrompt="1"/>
          </p:nvPr>
        </p:nvSpPr>
        <p:spPr>
          <a:xfrm>
            <a:off x="477648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Tree>
    <p:extLst>
      <p:ext uri="{BB962C8B-B14F-4D97-AF65-F5344CB8AC3E}">
        <p14:creationId xmlns:p14="http://schemas.microsoft.com/office/powerpoint/2010/main" val="16789855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6" name="Title 5"/>
          <p:cNvSpPr>
            <a:spLocks noGrp="1"/>
          </p:cNvSpPr>
          <p:nvPr>
            <p:ph type="title" hasCustomPrompt="1"/>
          </p:nvPr>
        </p:nvSpPr>
        <p:spPr/>
        <p:txBody>
          <a:bodyPr/>
          <a:lstStyle/>
          <a:p>
            <a:r>
              <a:rPr lang="en-US"/>
              <a:t>Agenda Slide</a:t>
            </a:r>
          </a:p>
        </p:txBody>
      </p:sp>
      <p:sp>
        <p:nvSpPr>
          <p:cNvPr id="7" name="Text Placeholder 11"/>
          <p:cNvSpPr>
            <a:spLocks noGrp="1"/>
          </p:cNvSpPr>
          <p:nvPr>
            <p:ph type="body" sz="quarter" idx="12" hasCustomPrompt="1"/>
          </p:nvPr>
        </p:nvSpPr>
        <p:spPr>
          <a:xfrm>
            <a:off x="446424" y="1091047"/>
            <a:ext cx="8235758" cy="3319317"/>
          </a:xfrm>
          <a:prstGeom prst="rect">
            <a:avLst/>
          </a:prstGeom>
        </p:spPr>
        <p:txBody>
          <a:bodyPr/>
          <a:lstStyle>
            <a:lvl1pPr>
              <a:lnSpc>
                <a:spcPct val="150000"/>
              </a:lnSpc>
              <a:buClr>
                <a:schemeClr val="accent2"/>
              </a:buClr>
              <a:defRPr sz="1500"/>
            </a:lvl1pPr>
            <a:lvl2pPr>
              <a:lnSpc>
                <a:spcPct val="150000"/>
              </a:lnSpc>
              <a:buClr>
                <a:schemeClr val="accent2"/>
              </a:buClr>
              <a:defRPr sz="1500"/>
            </a:lvl2pPr>
            <a:lvl3pPr>
              <a:lnSpc>
                <a:spcPct val="150000"/>
              </a:lnSpc>
              <a:buClr>
                <a:schemeClr val="accent2"/>
              </a:buClr>
              <a:defRPr sz="1500"/>
            </a:lvl3pPr>
            <a:lvl4pPr>
              <a:lnSpc>
                <a:spcPct val="150000"/>
              </a:lnSpc>
              <a:buClr>
                <a:schemeClr val="accent2"/>
              </a:buClr>
              <a:defRPr sz="1500"/>
            </a:lvl4pPr>
            <a:lvl5pPr>
              <a:lnSpc>
                <a:spcPct val="15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Tree>
    <p:extLst>
      <p:ext uri="{BB962C8B-B14F-4D97-AF65-F5344CB8AC3E}">
        <p14:creationId xmlns:p14="http://schemas.microsoft.com/office/powerpoint/2010/main" val="35445189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3" name="Slide Number Placeholder 2"/>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6"/>
          <p:cNvSpPr>
            <a:spLocks noGrp="1"/>
          </p:cNvSpPr>
          <p:nvPr>
            <p:ph type="title" hasCustomPrompt="1"/>
          </p:nvPr>
        </p:nvSpPr>
        <p:spPr/>
        <p:txBody>
          <a:bodyPr/>
          <a:lstStyle/>
          <a:p>
            <a:r>
              <a:rPr lang="en-US" dirty="0"/>
              <a:t>Click to Edit Title</a:t>
            </a:r>
            <a:endParaRPr lang="en-US"/>
          </a:p>
        </p:txBody>
      </p:sp>
      <p:cxnSp>
        <p:nvCxnSpPr>
          <p:cNvPr id="12" name="Straight Connector 11"/>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2"/>
          <p:cNvSpPr>
            <a:spLocks noGrp="1"/>
          </p:cNvSpPr>
          <p:nvPr>
            <p:ph type="body" sz="quarter" idx="11" hasCustomPrompt="1"/>
          </p:nvPr>
        </p:nvSpPr>
        <p:spPr>
          <a:xfrm>
            <a:off x="450645" y="1184815"/>
            <a:ext cx="3958108" cy="1372810"/>
          </a:xfrm>
          <a:prstGeom prst="rect">
            <a:avLst/>
          </a:prstGeom>
        </p:spPr>
        <p:txBody>
          <a:bodyPr>
            <a:noAutofit/>
          </a:bodyPr>
          <a:lstStyle>
            <a:lvl1pPr>
              <a:lnSpc>
                <a:spcPct val="100000"/>
              </a:lnSpc>
              <a:spcBef>
                <a:spcPts val="400"/>
              </a:spcBef>
              <a:buClr>
                <a:schemeClr val="accent2"/>
              </a:buClr>
              <a:defRPr sz="1100"/>
            </a:lvl1pPr>
            <a:lvl2pPr>
              <a:lnSpc>
                <a:spcPct val="100000"/>
              </a:lnSpc>
              <a:spcBef>
                <a:spcPts val="400"/>
              </a:spcBef>
              <a:buClr>
                <a:schemeClr val="accent2"/>
              </a:buClr>
              <a:defRPr sz="1100"/>
            </a:lvl2pPr>
            <a:lvl3pPr>
              <a:lnSpc>
                <a:spcPct val="100000"/>
              </a:lnSpc>
              <a:spcBef>
                <a:spcPts val="400"/>
              </a:spcBef>
              <a:buClr>
                <a:schemeClr val="accent2"/>
              </a:buClr>
              <a:defRPr sz="1100"/>
            </a:lvl3pPr>
            <a:lvl4pPr>
              <a:lnSpc>
                <a:spcPct val="100000"/>
              </a:lnSpc>
              <a:spcBef>
                <a:spcPts val="400"/>
              </a:spcBef>
              <a:buClr>
                <a:schemeClr val="accent2"/>
              </a:buClr>
              <a:defRPr sz="1100"/>
            </a:lvl4pPr>
            <a:lvl5pPr>
              <a:lnSpc>
                <a:spcPct val="100000"/>
              </a:lnSpc>
              <a:spcBef>
                <a:spcPts val="400"/>
              </a:spcBef>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9" name="Text Placeholder 12"/>
          <p:cNvSpPr>
            <a:spLocks noGrp="1"/>
          </p:cNvSpPr>
          <p:nvPr>
            <p:ph type="body" sz="quarter" idx="12" hasCustomPrompt="1"/>
          </p:nvPr>
        </p:nvSpPr>
        <p:spPr>
          <a:xfrm>
            <a:off x="4746869" y="1184815"/>
            <a:ext cx="3946485" cy="1372810"/>
          </a:xfrm>
          <a:prstGeom prst="rect">
            <a:avLst/>
          </a:prstGeom>
        </p:spPr>
        <p:txBody>
          <a:bodyPr>
            <a:noAutofit/>
          </a:bodyPr>
          <a:lstStyle>
            <a:lvl1pPr>
              <a:lnSpc>
                <a:spcPct val="100000"/>
              </a:lnSpc>
              <a:spcBef>
                <a:spcPts val="400"/>
              </a:spcBef>
              <a:buClr>
                <a:schemeClr val="accent2"/>
              </a:buClr>
              <a:defRPr sz="1100"/>
            </a:lvl1pPr>
            <a:lvl2pPr>
              <a:lnSpc>
                <a:spcPct val="100000"/>
              </a:lnSpc>
              <a:spcBef>
                <a:spcPts val="400"/>
              </a:spcBef>
              <a:buClr>
                <a:schemeClr val="accent2"/>
              </a:buClr>
              <a:defRPr sz="1100"/>
            </a:lvl2pPr>
            <a:lvl3pPr>
              <a:lnSpc>
                <a:spcPct val="100000"/>
              </a:lnSpc>
              <a:spcBef>
                <a:spcPts val="400"/>
              </a:spcBef>
              <a:buClr>
                <a:schemeClr val="accent2"/>
              </a:buClr>
              <a:defRPr sz="1100"/>
            </a:lvl3pPr>
            <a:lvl4pPr>
              <a:lnSpc>
                <a:spcPct val="100000"/>
              </a:lnSpc>
              <a:spcBef>
                <a:spcPts val="400"/>
              </a:spcBef>
              <a:buClr>
                <a:schemeClr val="accent2"/>
              </a:buClr>
              <a:defRPr sz="1100"/>
            </a:lvl4pPr>
            <a:lvl5pPr>
              <a:lnSpc>
                <a:spcPct val="100000"/>
              </a:lnSpc>
              <a:spcBef>
                <a:spcPts val="400"/>
              </a:spcBef>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0" name="Text Placeholder 12"/>
          <p:cNvSpPr>
            <a:spLocks noGrp="1"/>
          </p:cNvSpPr>
          <p:nvPr>
            <p:ph type="body" sz="quarter" idx="13" hasCustomPrompt="1"/>
          </p:nvPr>
        </p:nvSpPr>
        <p:spPr>
          <a:xfrm>
            <a:off x="450645" y="2902858"/>
            <a:ext cx="3958108" cy="1372810"/>
          </a:xfrm>
          <a:prstGeom prst="rect">
            <a:avLst/>
          </a:prstGeom>
        </p:spPr>
        <p:txBody>
          <a:bodyPr>
            <a:noAutofit/>
          </a:bodyPr>
          <a:lstStyle>
            <a:lvl1pPr>
              <a:lnSpc>
                <a:spcPct val="100000"/>
              </a:lnSpc>
              <a:spcBef>
                <a:spcPts val="400"/>
              </a:spcBef>
              <a:buClr>
                <a:schemeClr val="accent2"/>
              </a:buClr>
              <a:defRPr sz="1100"/>
            </a:lvl1pPr>
            <a:lvl2pPr>
              <a:lnSpc>
                <a:spcPct val="100000"/>
              </a:lnSpc>
              <a:spcBef>
                <a:spcPts val="400"/>
              </a:spcBef>
              <a:buClr>
                <a:schemeClr val="accent2"/>
              </a:buClr>
              <a:defRPr sz="1100"/>
            </a:lvl2pPr>
            <a:lvl3pPr>
              <a:lnSpc>
                <a:spcPct val="100000"/>
              </a:lnSpc>
              <a:spcBef>
                <a:spcPts val="400"/>
              </a:spcBef>
              <a:buClr>
                <a:schemeClr val="accent2"/>
              </a:buClr>
              <a:defRPr sz="1100"/>
            </a:lvl3pPr>
            <a:lvl4pPr>
              <a:lnSpc>
                <a:spcPct val="100000"/>
              </a:lnSpc>
              <a:spcBef>
                <a:spcPts val="400"/>
              </a:spcBef>
              <a:buClr>
                <a:schemeClr val="accent2"/>
              </a:buClr>
              <a:defRPr sz="1100"/>
            </a:lvl4pPr>
            <a:lvl5pPr>
              <a:lnSpc>
                <a:spcPct val="100000"/>
              </a:lnSpc>
              <a:spcBef>
                <a:spcPts val="400"/>
              </a:spcBef>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12"/>
          <p:cNvSpPr>
            <a:spLocks noGrp="1"/>
          </p:cNvSpPr>
          <p:nvPr>
            <p:ph type="body" sz="quarter" idx="14" hasCustomPrompt="1"/>
          </p:nvPr>
        </p:nvSpPr>
        <p:spPr>
          <a:xfrm>
            <a:off x="4746869" y="2902858"/>
            <a:ext cx="3946485" cy="1372810"/>
          </a:xfrm>
          <a:prstGeom prst="rect">
            <a:avLst/>
          </a:prstGeom>
        </p:spPr>
        <p:txBody>
          <a:bodyPr lIns="91440">
            <a:noAutofit/>
          </a:bodyPr>
          <a:lstStyle>
            <a:lvl1pPr>
              <a:lnSpc>
                <a:spcPct val="100000"/>
              </a:lnSpc>
              <a:spcBef>
                <a:spcPts val="400"/>
              </a:spcBef>
              <a:buClr>
                <a:schemeClr val="accent2"/>
              </a:buClr>
              <a:defRPr sz="1100" kern="1200"/>
            </a:lvl1pPr>
            <a:lvl2pPr>
              <a:lnSpc>
                <a:spcPct val="100000"/>
              </a:lnSpc>
              <a:spcBef>
                <a:spcPts val="400"/>
              </a:spcBef>
              <a:buClr>
                <a:schemeClr val="accent2"/>
              </a:buClr>
              <a:defRPr sz="1100"/>
            </a:lvl2pPr>
            <a:lvl3pPr>
              <a:lnSpc>
                <a:spcPct val="100000"/>
              </a:lnSpc>
              <a:spcBef>
                <a:spcPts val="400"/>
              </a:spcBef>
              <a:buClr>
                <a:schemeClr val="accent2"/>
              </a:buClr>
              <a:defRPr sz="1100" kern="1200"/>
            </a:lvl3pPr>
            <a:lvl4pPr>
              <a:lnSpc>
                <a:spcPct val="100000"/>
              </a:lnSpc>
              <a:spcBef>
                <a:spcPts val="400"/>
              </a:spcBef>
              <a:buClr>
                <a:schemeClr val="accent2"/>
              </a:buClr>
              <a:defRPr sz="1100" kern="1200"/>
            </a:lvl4pPr>
            <a:lvl5pPr>
              <a:lnSpc>
                <a:spcPct val="100000"/>
              </a:lnSpc>
              <a:spcBef>
                <a:spcPts val="400"/>
              </a:spcBef>
              <a:buClr>
                <a:schemeClr val="accent2"/>
              </a:buClr>
              <a:defRPr sz="11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053553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3" name="Slide Number Placeholder 2"/>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6"/>
          <p:cNvSpPr>
            <a:spLocks noGrp="1"/>
          </p:cNvSpPr>
          <p:nvPr>
            <p:ph type="title" hasCustomPrompt="1"/>
          </p:nvPr>
        </p:nvSpPr>
        <p:spPr/>
        <p:txBody>
          <a:bodyPr/>
          <a:lstStyle/>
          <a:p>
            <a:r>
              <a:rPr lang="en-US" dirty="0"/>
              <a:t>Click to Edit Title</a:t>
            </a:r>
            <a:endParaRPr lang="en-US"/>
          </a:p>
        </p:txBody>
      </p:sp>
      <p:cxnSp>
        <p:nvCxnSpPr>
          <p:cNvPr id="16" name="Straight Connector 15"/>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2"/>
          <p:cNvSpPr>
            <a:spLocks noGrp="1"/>
          </p:cNvSpPr>
          <p:nvPr>
            <p:ph type="body" sz="quarter" idx="11" hasCustomPrompt="1"/>
          </p:nvPr>
        </p:nvSpPr>
        <p:spPr>
          <a:xfrm>
            <a:off x="450645" y="1506801"/>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5"/>
          <p:cNvSpPr>
            <a:spLocks noGrp="1"/>
          </p:cNvSpPr>
          <p:nvPr>
            <p:ph type="body" sz="quarter" idx="21" hasCustomPrompt="1"/>
          </p:nvPr>
        </p:nvSpPr>
        <p:spPr>
          <a:xfrm>
            <a:off x="451705"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2" name="Text Placeholder 12"/>
          <p:cNvSpPr>
            <a:spLocks noGrp="1"/>
          </p:cNvSpPr>
          <p:nvPr>
            <p:ph type="body" sz="quarter" idx="22" hasCustomPrompt="1"/>
          </p:nvPr>
        </p:nvSpPr>
        <p:spPr>
          <a:xfrm>
            <a:off x="4730160" y="1506801"/>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Text Placeholder 5"/>
          <p:cNvSpPr>
            <a:spLocks noGrp="1"/>
          </p:cNvSpPr>
          <p:nvPr>
            <p:ph type="body" sz="quarter" idx="23" hasCustomPrompt="1"/>
          </p:nvPr>
        </p:nvSpPr>
        <p:spPr>
          <a:xfrm>
            <a:off x="4731220"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4" name="Text Placeholder 12"/>
          <p:cNvSpPr>
            <a:spLocks noGrp="1"/>
          </p:cNvSpPr>
          <p:nvPr>
            <p:ph type="body" sz="quarter" idx="24" hasCustomPrompt="1"/>
          </p:nvPr>
        </p:nvSpPr>
        <p:spPr>
          <a:xfrm>
            <a:off x="450645" y="3153953"/>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5" name="Text Placeholder 5"/>
          <p:cNvSpPr>
            <a:spLocks noGrp="1"/>
          </p:cNvSpPr>
          <p:nvPr>
            <p:ph type="body" sz="quarter" idx="25" hasCustomPrompt="1"/>
          </p:nvPr>
        </p:nvSpPr>
        <p:spPr>
          <a:xfrm>
            <a:off x="451705"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6" name="Text Placeholder 12"/>
          <p:cNvSpPr>
            <a:spLocks noGrp="1"/>
          </p:cNvSpPr>
          <p:nvPr>
            <p:ph type="body" sz="quarter" idx="26" hasCustomPrompt="1"/>
          </p:nvPr>
        </p:nvSpPr>
        <p:spPr>
          <a:xfrm>
            <a:off x="4730160" y="3153953"/>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7" name="Text Placeholder 5"/>
          <p:cNvSpPr>
            <a:spLocks noGrp="1"/>
          </p:cNvSpPr>
          <p:nvPr>
            <p:ph type="body" sz="quarter" idx="27" hasCustomPrompt="1"/>
          </p:nvPr>
        </p:nvSpPr>
        <p:spPr>
          <a:xfrm>
            <a:off x="4731220"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Tree>
    <p:extLst>
      <p:ext uri="{BB962C8B-B14F-4D97-AF65-F5344CB8AC3E}">
        <p14:creationId xmlns:p14="http://schemas.microsoft.com/office/powerpoint/2010/main" val="279340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2" name="Text Placeholder 15"/>
          <p:cNvSpPr>
            <a:spLocks noGrp="1"/>
          </p:cNvSpPr>
          <p:nvPr>
            <p:ph type="body" sz="quarter" idx="17" hasCustomPrompt="1"/>
          </p:nvPr>
        </p:nvSpPr>
        <p:spPr>
          <a:xfrm>
            <a:off x="451277" y="132835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1"/>
          <p:cNvSpPr>
            <a:spLocks noGrp="1"/>
          </p:cNvSpPr>
          <p:nvPr>
            <p:ph type="body" sz="quarter" idx="21" hasCustomPrompt="1"/>
          </p:nvPr>
        </p:nvSpPr>
        <p:spPr>
          <a:xfrm>
            <a:off x="3830320" y="1249032"/>
            <a:ext cx="4859760" cy="917367"/>
          </a:xfrm>
          <a:prstGeom prst="rect">
            <a:avLst/>
          </a:prstGeom>
        </p:spPr>
        <p:txBody>
          <a:bodyPr>
            <a:noAutofit/>
          </a:bodyPr>
          <a:lstStyle>
            <a:lvl1pPr>
              <a:buClr>
                <a:schemeClr val="accent2"/>
              </a:buClr>
              <a:defRPr sz="1200"/>
            </a:lvl1pPr>
          </a:lstStyle>
          <a:p>
            <a:pPr lvl="0"/>
            <a:r>
              <a:rPr lang="en-US" dirty="0"/>
              <a:t>Add text here</a:t>
            </a:r>
          </a:p>
          <a:p>
            <a:pPr lvl="0"/>
            <a:endParaRPr lang="en-US"/>
          </a:p>
        </p:txBody>
      </p:sp>
      <p:sp>
        <p:nvSpPr>
          <p:cNvPr id="19" name="Text Placeholder 15"/>
          <p:cNvSpPr>
            <a:spLocks noGrp="1"/>
          </p:cNvSpPr>
          <p:nvPr>
            <p:ph type="body" sz="quarter" idx="23" hasCustomPrompt="1"/>
          </p:nvPr>
        </p:nvSpPr>
        <p:spPr>
          <a:xfrm>
            <a:off x="451277" y="238778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0" name="Text Placeholder 11"/>
          <p:cNvSpPr>
            <a:spLocks noGrp="1"/>
          </p:cNvSpPr>
          <p:nvPr>
            <p:ph type="body" sz="quarter" idx="24" hasCustomPrompt="1"/>
          </p:nvPr>
        </p:nvSpPr>
        <p:spPr>
          <a:xfrm>
            <a:off x="3830320" y="2308462"/>
            <a:ext cx="4859760" cy="917367"/>
          </a:xfrm>
          <a:prstGeom prst="rect">
            <a:avLst/>
          </a:prstGeom>
        </p:spPr>
        <p:txBody>
          <a:bodyPr>
            <a:noAutofit/>
          </a:bodyPr>
          <a:lstStyle>
            <a:lvl1pPr>
              <a:buClr>
                <a:schemeClr val="accent2"/>
              </a:buClr>
              <a:defRPr sz="1200"/>
            </a:lvl1pPr>
          </a:lstStyle>
          <a:p>
            <a:pPr lvl="0"/>
            <a:r>
              <a:rPr lang="en-US" dirty="0"/>
              <a:t>Add text here</a:t>
            </a:r>
          </a:p>
          <a:p>
            <a:pPr lvl="0"/>
            <a:endParaRPr lang="en-US"/>
          </a:p>
        </p:txBody>
      </p:sp>
      <p:sp>
        <p:nvSpPr>
          <p:cNvPr id="22" name="Text Placeholder 15"/>
          <p:cNvSpPr>
            <a:spLocks noGrp="1"/>
          </p:cNvSpPr>
          <p:nvPr>
            <p:ph type="body" sz="quarter" idx="25" hasCustomPrompt="1"/>
          </p:nvPr>
        </p:nvSpPr>
        <p:spPr>
          <a:xfrm>
            <a:off x="451277" y="344721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3" name="Text Placeholder 11"/>
          <p:cNvSpPr>
            <a:spLocks noGrp="1"/>
          </p:cNvSpPr>
          <p:nvPr>
            <p:ph type="body" sz="quarter" idx="26" hasCustomPrompt="1"/>
          </p:nvPr>
        </p:nvSpPr>
        <p:spPr>
          <a:xfrm>
            <a:off x="3830320" y="3367892"/>
            <a:ext cx="4859760" cy="917367"/>
          </a:xfrm>
          <a:prstGeom prst="rect">
            <a:avLst/>
          </a:prstGeom>
        </p:spPr>
        <p:txBody>
          <a:bodyPr>
            <a:noAutofit/>
          </a:bodyPr>
          <a:lstStyle>
            <a:lvl1pPr>
              <a:buClr>
                <a:schemeClr val="accent2"/>
              </a:buClr>
              <a:defRPr sz="1200"/>
            </a:lvl1pPr>
          </a:lstStyle>
          <a:p>
            <a:pPr lvl="0"/>
            <a:r>
              <a:rPr lang="en-US" dirty="0"/>
              <a:t>Add text here</a:t>
            </a:r>
          </a:p>
          <a:p>
            <a:pPr lvl="0"/>
            <a:endParaRPr lang="en-US"/>
          </a:p>
        </p:txBody>
      </p:sp>
    </p:spTree>
    <p:extLst>
      <p:ext uri="{BB962C8B-B14F-4D97-AF65-F5344CB8AC3E}">
        <p14:creationId xmlns:p14="http://schemas.microsoft.com/office/powerpoint/2010/main" val="2857819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dustry Block and Photo">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42840" y="2055019"/>
            <a:ext cx="6751150" cy="2057400"/>
          </a:xfrm>
          <a:prstGeom prst="rect">
            <a:avLst/>
          </a:prstGeom>
          <a:solidFill>
            <a:srgbClr val="F05587"/>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9" name="Picture Placeholder 6"/>
          <p:cNvSpPr>
            <a:spLocks noGrp="1"/>
          </p:cNvSpPr>
          <p:nvPr>
            <p:ph type="pic" sz="quarter" idx="17" hasCustomPrompt="1"/>
          </p:nvPr>
        </p:nvSpPr>
        <p:spPr>
          <a:xfrm>
            <a:off x="7482085" y="3615126"/>
            <a:ext cx="975600" cy="973931"/>
          </a:xfrm>
          <a:prstGeom prst="rect">
            <a:avLst/>
          </a:prstGeom>
        </p:spPr>
        <p:txBody>
          <a:bodyPr anchor="t" anchorCtr="1"/>
          <a:lstStyle>
            <a:lvl1pPr marL="0" indent="0" algn="l">
              <a:buFontTx/>
              <a:buNone/>
              <a:defRPr sz="1100" baseline="0">
                <a:solidFill>
                  <a:schemeClr val="bg2"/>
                </a:solidFill>
              </a:defRPr>
            </a:lvl1pPr>
          </a:lstStyle>
          <a:p>
            <a:r>
              <a:rPr lang="en-US"/>
              <a:t> Industry</a:t>
            </a:r>
            <a:br>
              <a:rPr lang="en-US"/>
            </a:br>
            <a:r>
              <a:rPr lang="en-US"/>
              <a:t>Icon Here</a:t>
            </a:r>
          </a:p>
        </p:txBody>
      </p:sp>
      <p:sp>
        <p:nvSpPr>
          <p:cNvPr id="13" name="Picture Placeholder 5"/>
          <p:cNvSpPr>
            <a:spLocks noGrp="1"/>
          </p:cNvSpPr>
          <p:nvPr>
            <p:ph type="pic" sz="quarter" idx="16"/>
          </p:nvPr>
        </p:nvSpPr>
        <p:spPr>
          <a:xfrm>
            <a:off x="7242175" y="2057400"/>
            <a:ext cx="1460500" cy="2056210"/>
          </a:xfrm>
          <a:prstGeom prst="rect">
            <a:avLst/>
          </a:prstGeom>
        </p:spPr>
        <p:txBody>
          <a:bodyPr vert="horz"/>
          <a:lstStyle>
            <a:lvl1pPr marL="0" indent="0">
              <a:buNone/>
              <a:defRPr sz="1200" baseline="0">
                <a:solidFill>
                  <a:schemeClr val="bg2"/>
                </a:solidFill>
              </a:defRPr>
            </a:lvl1pPr>
          </a:lstStyle>
          <a:p>
            <a:r>
              <a:rPr lang="en-US"/>
              <a:t>Drag picture to placeholder or click icon to add</a:t>
            </a:r>
          </a:p>
        </p:txBody>
      </p:sp>
      <p:sp>
        <p:nvSpPr>
          <p:cNvPr id="15"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24"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25" name="Straight Connector 24"/>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27"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11"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332918828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3" name="Slide Number Placeholder 2"/>
          <p:cNvSpPr>
            <a:spLocks noGrp="1"/>
          </p:cNvSpPr>
          <p:nvPr>
            <p:ph type="sldNum" sz="quarter" idx="26"/>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1" name="Text Placeholder 15"/>
          <p:cNvSpPr>
            <a:spLocks noGrp="1"/>
          </p:cNvSpPr>
          <p:nvPr>
            <p:ph type="body" sz="quarter" idx="17" hasCustomPrompt="1"/>
          </p:nvPr>
        </p:nvSpPr>
        <p:spPr>
          <a:xfrm>
            <a:off x="44943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2"/>
          <p:cNvSpPr>
            <a:spLocks noGrp="1"/>
          </p:cNvSpPr>
          <p:nvPr>
            <p:ph type="body" sz="quarter" idx="11" hasCustomPrompt="1"/>
          </p:nvPr>
        </p:nvSpPr>
        <p:spPr>
          <a:xfrm>
            <a:off x="446224" y="1853280"/>
            <a:ext cx="3957672" cy="1438560"/>
          </a:xfrm>
          <a:prstGeom prst="rect">
            <a:avLst/>
          </a:prstGeom>
        </p:spPr>
        <p:txBody>
          <a:bodyPr>
            <a:noAutofit/>
          </a:bodyPr>
          <a:lstStyle>
            <a:lvl1pPr>
              <a:buClr>
                <a:schemeClr val="accent2"/>
              </a:buClr>
              <a:defRPr sz="1200"/>
            </a:lvl1pPr>
            <a:lvl2pPr>
              <a:lnSpc>
                <a:spcPts val="1800"/>
              </a:lnSpc>
              <a:buClr>
                <a:schemeClr val="accent2"/>
              </a:buClr>
              <a:defRPr sz="1200"/>
            </a:lvl2pPr>
            <a:lvl3pPr>
              <a:lnSpc>
                <a:spcPts val="1800"/>
              </a:lnSpc>
              <a:buClr>
                <a:schemeClr val="accent2"/>
              </a:buClr>
              <a:defRPr sz="1200"/>
            </a:lvl3pPr>
            <a:lvl4pPr>
              <a:lnSpc>
                <a:spcPts val="1800"/>
              </a:lnSpc>
              <a:buClr>
                <a:schemeClr val="accent2"/>
              </a:buClr>
              <a:defRPr sz="1200"/>
            </a:lvl4pPr>
            <a:lvl5pPr>
              <a:lnSpc>
                <a:spcPts val="1800"/>
              </a:lnSpc>
              <a:buClr>
                <a:schemeClr val="accent2"/>
              </a:buClr>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6" name="Text Placeholder 5"/>
          <p:cNvSpPr>
            <a:spLocks noGrp="1"/>
          </p:cNvSpPr>
          <p:nvPr>
            <p:ph type="body" sz="quarter" idx="27" hasCustomPrompt="1"/>
          </p:nvPr>
        </p:nvSpPr>
        <p:spPr>
          <a:xfrm>
            <a:off x="447736" y="3426401"/>
            <a:ext cx="8246492" cy="961673"/>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2"/>
                </a:solidFill>
              </a:defRPr>
            </a:lvl1pPr>
          </a:lstStyle>
          <a:p>
            <a:pPr lvl="0"/>
            <a:r>
              <a:rPr lang="en-US"/>
              <a:t>Click to edit text. Conclusion or summary based on the two boxes above may go here. The text in the box may be up to three lines in this space.</a:t>
            </a:r>
          </a:p>
        </p:txBody>
      </p:sp>
      <p:sp>
        <p:nvSpPr>
          <p:cNvPr id="17" name="Text Placeholder 15"/>
          <p:cNvSpPr>
            <a:spLocks noGrp="1"/>
          </p:cNvSpPr>
          <p:nvPr>
            <p:ph type="body" sz="quarter" idx="28" hasCustomPrompt="1"/>
          </p:nvPr>
        </p:nvSpPr>
        <p:spPr>
          <a:xfrm>
            <a:off x="473738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8" name="Text Placeholder 12"/>
          <p:cNvSpPr>
            <a:spLocks noGrp="1"/>
          </p:cNvSpPr>
          <p:nvPr>
            <p:ph type="body" sz="quarter" idx="29" hasCustomPrompt="1"/>
          </p:nvPr>
        </p:nvSpPr>
        <p:spPr>
          <a:xfrm>
            <a:off x="4734174" y="1853280"/>
            <a:ext cx="3957672" cy="1438560"/>
          </a:xfrm>
          <a:prstGeom prst="rect">
            <a:avLst/>
          </a:prstGeom>
        </p:spPr>
        <p:txBody>
          <a:bodyPr>
            <a:noAutofit/>
          </a:bodyPr>
          <a:lstStyle>
            <a:lvl1pPr>
              <a:buClr>
                <a:schemeClr val="accent2"/>
              </a:buClr>
              <a:defRPr sz="1200"/>
            </a:lvl1pPr>
            <a:lvl2pPr>
              <a:lnSpc>
                <a:spcPts val="1800"/>
              </a:lnSpc>
              <a:buClr>
                <a:schemeClr val="accent2"/>
              </a:buClr>
              <a:defRPr sz="1200"/>
            </a:lvl2pPr>
            <a:lvl3pPr>
              <a:lnSpc>
                <a:spcPts val="1800"/>
              </a:lnSpc>
              <a:buClr>
                <a:schemeClr val="accent2"/>
              </a:buClr>
              <a:defRPr sz="1200"/>
            </a:lvl3pPr>
            <a:lvl4pPr>
              <a:lnSpc>
                <a:spcPts val="1800"/>
              </a:lnSpc>
              <a:buClr>
                <a:schemeClr val="accent2"/>
              </a:buClr>
              <a:defRPr sz="1200"/>
            </a:lvl4pPr>
            <a:lvl5pPr>
              <a:lnSpc>
                <a:spcPts val="1800"/>
              </a:lnSpc>
              <a:buClr>
                <a:schemeClr val="accent2"/>
              </a:buClr>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4685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3" name="Slide Number Placeholder 2"/>
          <p:cNvSpPr>
            <a:spLocks noGrp="1"/>
          </p:cNvSpPr>
          <p:nvPr>
            <p:ph type="sldNum" sz="quarter" idx="3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4" name="Text Placeholder 12"/>
          <p:cNvSpPr>
            <a:spLocks noGrp="1"/>
          </p:cNvSpPr>
          <p:nvPr>
            <p:ph type="body" sz="quarter" idx="21" hasCustomPrompt="1"/>
          </p:nvPr>
        </p:nvSpPr>
        <p:spPr>
          <a:xfrm>
            <a:off x="6789827" y="1853282"/>
            <a:ext cx="1893094" cy="2541927"/>
          </a:xfrm>
          <a:prstGeom prst="rect">
            <a:avLst/>
          </a:prstGeom>
        </p:spPr>
        <p:txBody>
          <a:bodyPr>
            <a:noAutofit/>
          </a:bodyPr>
          <a:lstStyle>
            <a:lvl1pPr marL="0" indent="-137160">
              <a:lnSpc>
                <a:spcPct val="100000"/>
              </a:lnSpc>
              <a:buClr>
                <a:schemeClr val="accent4"/>
              </a:buClr>
              <a:defRPr sz="900"/>
            </a:lvl1pPr>
            <a:lvl2pPr marL="270000" indent="-136800">
              <a:lnSpc>
                <a:spcPct val="100000"/>
              </a:lnSpc>
              <a:buClr>
                <a:schemeClr val="accent4"/>
              </a:buClr>
              <a:defRPr sz="900"/>
            </a:lvl2pPr>
            <a:lvl3pPr marL="360000" indent="-136800" algn="l">
              <a:lnSpc>
                <a:spcPct val="100000"/>
              </a:lnSpc>
              <a:buClr>
                <a:schemeClr val="accent4"/>
              </a:buClr>
              <a:defRPr sz="900"/>
            </a:lvl3pPr>
            <a:lvl4pPr marL="511200" indent="-136800">
              <a:lnSpc>
                <a:spcPct val="100000"/>
              </a:lnSpc>
              <a:buClr>
                <a:schemeClr val="accent4"/>
              </a:buClr>
              <a:defRPr sz="900"/>
            </a:lvl4pPr>
            <a:lvl5pPr marL="655200" indent="-136800">
              <a:lnSpc>
                <a:spcPct val="100000"/>
              </a:lnSpc>
              <a:buClr>
                <a:schemeClr val="accent4"/>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15" name="Text Placeholder 15"/>
          <p:cNvSpPr>
            <a:spLocks noGrp="1"/>
          </p:cNvSpPr>
          <p:nvPr>
            <p:ph type="body" sz="quarter" idx="23" hasCustomPrompt="1"/>
          </p:nvPr>
        </p:nvSpPr>
        <p:spPr>
          <a:xfrm>
            <a:off x="449780" y="1175640"/>
            <a:ext cx="1891549" cy="601980"/>
          </a:xfrm>
          <a:prstGeom prst="rect">
            <a:avLst/>
          </a:prstGeom>
          <a:solidFill>
            <a:schemeClr val="accent3"/>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16" name="Text Placeholder 12"/>
          <p:cNvSpPr>
            <a:spLocks noGrp="1"/>
          </p:cNvSpPr>
          <p:nvPr>
            <p:ph type="body" sz="quarter" idx="28" hasCustomPrompt="1"/>
          </p:nvPr>
        </p:nvSpPr>
        <p:spPr>
          <a:xfrm>
            <a:off x="4590764" y="1853282"/>
            <a:ext cx="1893094" cy="2541927"/>
          </a:xfrm>
          <a:prstGeom prst="rect">
            <a:avLst/>
          </a:prstGeom>
        </p:spPr>
        <p:txBody>
          <a:bodyPr>
            <a:noAutofit/>
          </a:bodyPr>
          <a:lstStyle>
            <a:lvl1pPr marL="0" indent="-137160">
              <a:lnSpc>
                <a:spcPct val="100000"/>
              </a:lnSpc>
              <a:buClr>
                <a:schemeClr val="accent2"/>
              </a:buClr>
              <a:defRPr sz="900"/>
            </a:lvl1pPr>
            <a:lvl2pPr marL="270000" indent="-136800">
              <a:lnSpc>
                <a:spcPct val="100000"/>
              </a:lnSpc>
              <a:buClr>
                <a:schemeClr val="accent2"/>
              </a:buClr>
              <a:defRPr sz="900"/>
            </a:lvl2pPr>
            <a:lvl3pPr marL="360000" indent="-136800" algn="l">
              <a:lnSpc>
                <a:spcPct val="100000"/>
              </a:lnSpc>
              <a:buClr>
                <a:schemeClr val="accent2"/>
              </a:buClr>
              <a:defRPr sz="900"/>
            </a:lvl3pPr>
            <a:lvl4pPr marL="511200" indent="-136800">
              <a:lnSpc>
                <a:spcPct val="100000"/>
              </a:lnSpc>
              <a:buClr>
                <a:schemeClr val="accent2"/>
              </a:buClr>
              <a:defRPr sz="900"/>
            </a:lvl4pPr>
            <a:lvl5pPr marL="655200" indent="-136800">
              <a:lnSpc>
                <a:spcPct val="100000"/>
              </a:lnSpc>
              <a:buClr>
                <a:schemeClr val="accent2"/>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18" name="Text Placeholder 12"/>
          <p:cNvSpPr>
            <a:spLocks noGrp="1"/>
          </p:cNvSpPr>
          <p:nvPr>
            <p:ph type="body" sz="quarter" idx="29" hasCustomPrompt="1"/>
          </p:nvPr>
        </p:nvSpPr>
        <p:spPr>
          <a:xfrm>
            <a:off x="2520125" y="1853282"/>
            <a:ext cx="1893094" cy="2541927"/>
          </a:xfrm>
          <a:prstGeom prst="rect">
            <a:avLst/>
          </a:prstGeom>
        </p:spPr>
        <p:txBody>
          <a:bodyPr>
            <a:noAutofit/>
          </a:bodyPr>
          <a:lstStyle>
            <a:lvl1pPr marL="0" indent="-137160">
              <a:lnSpc>
                <a:spcPct val="100000"/>
              </a:lnSpc>
              <a:buClr>
                <a:schemeClr val="accent5"/>
              </a:buClr>
              <a:defRPr sz="900"/>
            </a:lvl1pPr>
            <a:lvl2pPr marL="270000" indent="-136800">
              <a:lnSpc>
                <a:spcPct val="100000"/>
              </a:lnSpc>
              <a:buClr>
                <a:schemeClr val="accent5"/>
              </a:buClr>
              <a:defRPr sz="900"/>
            </a:lvl2pPr>
            <a:lvl3pPr marL="360000" indent="-136800" algn="l">
              <a:lnSpc>
                <a:spcPct val="100000"/>
              </a:lnSpc>
              <a:buClr>
                <a:schemeClr val="accent5"/>
              </a:buClr>
              <a:defRPr sz="900"/>
            </a:lvl3pPr>
            <a:lvl4pPr marL="511200" indent="-136800">
              <a:lnSpc>
                <a:spcPct val="100000"/>
              </a:lnSpc>
              <a:buClr>
                <a:schemeClr val="accent5"/>
              </a:buClr>
              <a:defRPr sz="900"/>
            </a:lvl4pPr>
            <a:lvl5pPr marL="655200" indent="-136800">
              <a:lnSpc>
                <a:spcPct val="100000"/>
              </a:lnSpc>
              <a:buClr>
                <a:schemeClr val="accent5"/>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19" name="Text Placeholder 12"/>
          <p:cNvSpPr>
            <a:spLocks noGrp="1"/>
          </p:cNvSpPr>
          <p:nvPr>
            <p:ph type="body" sz="quarter" idx="30" hasCustomPrompt="1"/>
          </p:nvPr>
        </p:nvSpPr>
        <p:spPr>
          <a:xfrm>
            <a:off x="449486" y="1853282"/>
            <a:ext cx="1893094" cy="2541927"/>
          </a:xfrm>
          <a:prstGeom prst="rect">
            <a:avLst/>
          </a:prstGeom>
        </p:spPr>
        <p:txBody>
          <a:bodyPr>
            <a:noAutofit/>
          </a:bodyPr>
          <a:lstStyle>
            <a:lvl1pPr marL="0" indent="-137160">
              <a:lnSpc>
                <a:spcPct val="100000"/>
              </a:lnSpc>
              <a:buClr>
                <a:schemeClr val="accent3"/>
              </a:buClr>
              <a:defRPr sz="900"/>
            </a:lvl1pPr>
            <a:lvl2pPr marL="270000" indent="-136800">
              <a:lnSpc>
                <a:spcPct val="100000"/>
              </a:lnSpc>
              <a:buClr>
                <a:schemeClr val="accent3"/>
              </a:buClr>
              <a:defRPr sz="900"/>
            </a:lvl2pPr>
            <a:lvl3pPr marL="360000" indent="-136800" algn="l">
              <a:lnSpc>
                <a:spcPct val="100000"/>
              </a:lnSpc>
              <a:buClr>
                <a:schemeClr val="accent3"/>
              </a:buClr>
              <a:defRPr sz="900"/>
            </a:lvl3pPr>
            <a:lvl4pPr marL="511200" indent="-136800">
              <a:lnSpc>
                <a:spcPct val="100000"/>
              </a:lnSpc>
              <a:buClr>
                <a:schemeClr val="accent3"/>
              </a:buClr>
              <a:defRPr sz="900"/>
            </a:lvl4pPr>
            <a:lvl5pPr marL="655200" indent="-136800">
              <a:lnSpc>
                <a:spcPct val="100000"/>
              </a:lnSpc>
              <a:buClr>
                <a:schemeClr val="accent3"/>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20" name="Text Placeholder 15"/>
          <p:cNvSpPr>
            <a:spLocks noGrp="1"/>
          </p:cNvSpPr>
          <p:nvPr>
            <p:ph type="body" sz="quarter" idx="31" hasCustomPrompt="1"/>
          </p:nvPr>
        </p:nvSpPr>
        <p:spPr>
          <a:xfrm>
            <a:off x="2523300" y="1175640"/>
            <a:ext cx="1891549" cy="601980"/>
          </a:xfrm>
          <a:prstGeom prst="rect">
            <a:avLst/>
          </a:prstGeom>
          <a:solidFill>
            <a:schemeClr val="accent5"/>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21" name="Text Placeholder 15"/>
          <p:cNvSpPr>
            <a:spLocks noGrp="1"/>
          </p:cNvSpPr>
          <p:nvPr>
            <p:ph type="body" sz="quarter" idx="32" hasCustomPrompt="1"/>
          </p:nvPr>
        </p:nvSpPr>
        <p:spPr>
          <a:xfrm>
            <a:off x="4588178" y="1175640"/>
            <a:ext cx="1891549" cy="601980"/>
          </a:xfrm>
          <a:prstGeom prst="rect">
            <a:avLst/>
          </a:prstGeom>
          <a:solidFill>
            <a:schemeClr val="accent2"/>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22" name="Text Placeholder 15"/>
          <p:cNvSpPr>
            <a:spLocks noGrp="1"/>
          </p:cNvSpPr>
          <p:nvPr>
            <p:ph type="body" sz="quarter" idx="33" hasCustomPrompt="1"/>
          </p:nvPr>
        </p:nvSpPr>
        <p:spPr>
          <a:xfrm>
            <a:off x="6798761" y="1175640"/>
            <a:ext cx="1891549" cy="601980"/>
          </a:xfrm>
          <a:prstGeom prst="rect">
            <a:avLst/>
          </a:prstGeom>
          <a:solidFill>
            <a:schemeClr val="accent4"/>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9793550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6433003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a:t>Click to Edit Title</a:t>
            </a:r>
            <a:endParaRPr lang="en-US"/>
          </a:p>
        </p:txBody>
      </p:sp>
      <p:sp>
        <p:nvSpPr>
          <p:cNvPr id="8" name="Text Placeholder 2"/>
          <p:cNvSpPr>
            <a:spLocks noGrp="1"/>
          </p:cNvSpPr>
          <p:nvPr>
            <p:ph idx="11" hasCustomPrompt="1"/>
          </p:nvPr>
        </p:nvSpPr>
        <p:spPr bwMode="auto">
          <a:xfrm>
            <a:off x="552764" y="1091407"/>
            <a:ext cx="8043777" cy="340915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3350806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4" y="1091939"/>
            <a:ext cx="8048057" cy="304688"/>
          </a:xfrm>
          <a:prstGeom prst="rect">
            <a:avLst/>
          </a:prstGeom>
        </p:spPr>
        <p:txBody>
          <a:bodyPr>
            <a:normAutofit/>
          </a:bodyPr>
          <a:lstStyle>
            <a:lvl1pPr marL="0" indent="0">
              <a:buFontTx/>
              <a:buNone/>
              <a:defRPr sz="1500" b="1" i="0"/>
            </a:lvl1pPr>
          </a:lstStyle>
          <a:p>
            <a:pPr lvl="0"/>
            <a:r>
              <a:rPr lang="en-US"/>
              <a:t>Click to edit heading</a:t>
            </a:r>
          </a:p>
        </p:txBody>
      </p:sp>
      <p:sp>
        <p:nvSpPr>
          <p:cNvPr id="8" name="Text Placeholder 2"/>
          <p:cNvSpPr>
            <a:spLocks noGrp="1"/>
          </p:cNvSpPr>
          <p:nvPr>
            <p:ph idx="13" hasCustomPrompt="1"/>
          </p:nvPr>
        </p:nvSpPr>
        <p:spPr bwMode="auto">
          <a:xfrm>
            <a:off x="552764" y="1428750"/>
            <a:ext cx="8044541" cy="3071813"/>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3454749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2-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4" y="1716385"/>
            <a:ext cx="8044541" cy="278417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4" y="1092248"/>
            <a:ext cx="8044137" cy="590117"/>
          </a:xfrm>
          <a:prstGeom prst="rect">
            <a:avLst/>
          </a:prstGeom>
        </p:spPr>
        <p:txBody>
          <a:bodyPr>
            <a:normAutofit/>
          </a:bodyPr>
          <a:lstStyle>
            <a:lvl1pPr marL="0" indent="0">
              <a:buFontTx/>
              <a:buNone/>
              <a:defRPr sz="1500" b="1" i="0" baseline="0">
                <a:solidFill>
                  <a:schemeClr val="accent1"/>
                </a:solidFill>
              </a:defRPr>
            </a:lvl1pPr>
          </a:lstStyle>
          <a:p>
            <a:pPr lvl="0"/>
            <a:r>
              <a:rPr lang="en-US"/>
              <a:t>Click to edit text. Main idea, quote, or phrase two lines and under may go in this text box. </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100" y="172642"/>
            <a:ext cx="8058151" cy="679647"/>
          </a:xfrm>
        </p:spPr>
        <p:txBody>
          <a:bodyPr/>
          <a:lstStyle/>
          <a:p>
            <a:r>
              <a:rPr lang="en-US" dirty="0"/>
              <a:t>Click to Edit Title</a:t>
            </a:r>
            <a:endParaRPr lang="en-US"/>
          </a:p>
        </p:txBody>
      </p:sp>
    </p:spTree>
    <p:extLst>
      <p:ext uri="{BB962C8B-B14F-4D97-AF65-F5344CB8AC3E}">
        <p14:creationId xmlns:p14="http://schemas.microsoft.com/office/powerpoint/2010/main" val="7245038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4" y="1869437"/>
            <a:ext cx="8044541" cy="2630351"/>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4" y="1091573"/>
            <a:ext cx="8044541" cy="749562"/>
          </a:xfrm>
          <a:prstGeom prst="rect">
            <a:avLst/>
          </a:prstGeom>
        </p:spPr>
        <p:txBody>
          <a:bodyPr>
            <a:noAutofit/>
          </a:bodyPr>
          <a:lstStyle>
            <a:lvl1pPr marL="0" marR="0" indent="0" algn="l" defTabSz="342866" rtl="0" eaLnBrk="1" fontAlgn="base" latinLnBrk="0" hangingPunct="1">
              <a:lnSpc>
                <a:spcPct val="100000"/>
              </a:lnSpc>
              <a:spcBef>
                <a:spcPct val="20000"/>
              </a:spcBef>
              <a:spcAft>
                <a:spcPct val="0"/>
              </a:spcAft>
              <a:buClr>
                <a:schemeClr val="accent1"/>
              </a:buClr>
              <a:buSzTx/>
              <a:buFontTx/>
              <a:buNone/>
              <a:tabLst/>
              <a:defRPr sz="1500" b="1" i="0" baseline="0">
                <a:solidFill>
                  <a:schemeClr val="accent1"/>
                </a:solidFill>
              </a:defRPr>
            </a:lvl1pPr>
          </a:lstStyle>
          <a:p>
            <a:pPr marL="0" marR="0" lvl="0" indent="0" algn="l" defTabSz="342866"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100" y="172642"/>
            <a:ext cx="8058151" cy="679647"/>
          </a:xfrm>
        </p:spPr>
        <p:txBody>
          <a:bodyPr/>
          <a:lstStyle/>
          <a:p>
            <a:r>
              <a:rPr lang="en-US" dirty="0"/>
              <a:t>Click to Edit Title</a:t>
            </a:r>
            <a:endParaRPr lang="en-US"/>
          </a:p>
        </p:txBody>
      </p:sp>
    </p:spTree>
    <p:extLst>
      <p:ext uri="{BB962C8B-B14F-4D97-AF65-F5344CB8AC3E}">
        <p14:creationId xmlns:p14="http://schemas.microsoft.com/office/powerpoint/2010/main" val="44976971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546018"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8" name="Text Placeholder 12"/>
          <p:cNvSpPr>
            <a:spLocks noGrp="1"/>
          </p:cNvSpPr>
          <p:nvPr>
            <p:ph type="body" sz="quarter" idx="17" hasCustomPrompt="1"/>
          </p:nvPr>
        </p:nvSpPr>
        <p:spPr>
          <a:xfrm>
            <a:off x="547187" y="1674815"/>
            <a:ext cx="3780956" cy="2825246"/>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0" name="Text Placeholder 12"/>
          <p:cNvSpPr>
            <a:spLocks noGrp="1"/>
          </p:cNvSpPr>
          <p:nvPr>
            <p:ph type="body" sz="quarter" idx="20" hasCustomPrompt="1"/>
          </p:nvPr>
        </p:nvSpPr>
        <p:spPr>
          <a:xfrm>
            <a:off x="4813733" y="1674815"/>
            <a:ext cx="3780956" cy="2825246"/>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80502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546017" y="1091572"/>
            <a:ext cx="2477124" cy="553158"/>
          </a:xfrm>
          <a:prstGeom prst="rect">
            <a:avLst/>
          </a:prstGeom>
        </p:spPr>
        <p:txBody>
          <a:bodyPr anchor="b" anchorCtr="0">
            <a:noAutofit/>
          </a:bodyPr>
          <a:lstStyle>
            <a:lvl1pPr marL="0" indent="0">
              <a:buFontTx/>
              <a:buNone/>
              <a:defRPr sz="1125" b="1" i="0" baseline="0"/>
            </a:lvl1pPr>
          </a:lstStyle>
          <a:p>
            <a:pPr lvl="0"/>
            <a:r>
              <a:rPr lang="en-US"/>
              <a:t>Click to edit heading </a:t>
            </a:r>
          </a:p>
        </p:txBody>
      </p:sp>
      <p:sp>
        <p:nvSpPr>
          <p:cNvPr id="18" name="Text Placeholder 12"/>
          <p:cNvSpPr>
            <a:spLocks noGrp="1"/>
          </p:cNvSpPr>
          <p:nvPr>
            <p:ph type="body" sz="quarter" idx="17" hasCustomPrompt="1"/>
          </p:nvPr>
        </p:nvSpPr>
        <p:spPr>
          <a:xfrm>
            <a:off x="547186" y="1685517"/>
            <a:ext cx="2474637" cy="2814545"/>
          </a:xfrm>
          <a:prstGeom prst="rect">
            <a:avLst/>
          </a:prstGeom>
        </p:spPr>
        <p:txBody>
          <a:bodyPr>
            <a:noAutofit/>
          </a:bodyPr>
          <a:lstStyle>
            <a:lvl1pPr>
              <a:lnSpc>
                <a:spcPct val="100000"/>
              </a:lnSpc>
              <a:buClr>
                <a:schemeClr val="accent1"/>
              </a:buClr>
              <a:defRPr sz="825"/>
            </a:lvl1pPr>
            <a:lvl2pPr>
              <a:lnSpc>
                <a:spcPct val="100000"/>
              </a:lnSpc>
              <a:buClr>
                <a:schemeClr val="accent1"/>
              </a:buClr>
              <a:defRPr sz="825"/>
            </a:lvl2pPr>
            <a:lvl3pPr>
              <a:lnSpc>
                <a:spcPct val="100000"/>
              </a:lnSpc>
              <a:buClr>
                <a:schemeClr val="accent1"/>
              </a:buClr>
              <a:defRPr sz="825"/>
            </a:lvl3pPr>
            <a:lvl4pPr>
              <a:lnSpc>
                <a:spcPct val="100000"/>
              </a:lnSpc>
              <a:buClr>
                <a:schemeClr val="accent1"/>
              </a:buClr>
              <a:defRPr sz="825"/>
            </a:lvl4pPr>
            <a:lvl5pPr>
              <a:lnSpc>
                <a:spcPct val="100000"/>
              </a:lnSpc>
              <a:buClr>
                <a:schemeClr val="accent1"/>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8" hasCustomPrompt="1"/>
          </p:nvPr>
        </p:nvSpPr>
        <p:spPr>
          <a:xfrm>
            <a:off x="3349833" y="1091572"/>
            <a:ext cx="2477124" cy="553158"/>
          </a:xfrm>
          <a:prstGeom prst="rect">
            <a:avLst/>
          </a:prstGeom>
        </p:spPr>
        <p:txBody>
          <a:bodyPr anchor="b" anchorCtr="0">
            <a:noAutofit/>
          </a:bodyPr>
          <a:lstStyle>
            <a:lvl1pPr marL="0" indent="0">
              <a:buFontTx/>
              <a:buNone/>
              <a:defRPr sz="1125" b="1" i="0"/>
            </a:lvl1pPr>
          </a:lstStyle>
          <a:p>
            <a:pPr lvl="0"/>
            <a:r>
              <a:rPr lang="en-US"/>
              <a:t>Click to edit heading</a:t>
            </a:r>
          </a:p>
        </p:txBody>
      </p:sp>
      <p:sp>
        <p:nvSpPr>
          <p:cNvPr id="13" name="Text Placeholder 12"/>
          <p:cNvSpPr>
            <a:spLocks noGrp="1"/>
          </p:cNvSpPr>
          <p:nvPr>
            <p:ph type="body" sz="quarter" idx="19" hasCustomPrompt="1"/>
          </p:nvPr>
        </p:nvSpPr>
        <p:spPr>
          <a:xfrm>
            <a:off x="3351002" y="1685517"/>
            <a:ext cx="2474637" cy="2814545"/>
          </a:xfrm>
          <a:prstGeom prst="rect">
            <a:avLst/>
          </a:prstGeom>
        </p:spPr>
        <p:txBody>
          <a:bodyPr>
            <a:noAutofit/>
          </a:bodyPr>
          <a:lstStyle>
            <a:lvl1pPr>
              <a:lnSpc>
                <a:spcPct val="100000"/>
              </a:lnSpc>
              <a:buClr>
                <a:schemeClr val="accent1"/>
              </a:buClr>
              <a:defRPr sz="825"/>
            </a:lvl1pPr>
            <a:lvl2pPr>
              <a:lnSpc>
                <a:spcPct val="100000"/>
              </a:lnSpc>
              <a:buClr>
                <a:schemeClr val="accent1"/>
              </a:buClr>
              <a:defRPr sz="825"/>
            </a:lvl2pPr>
            <a:lvl3pPr>
              <a:lnSpc>
                <a:spcPct val="100000"/>
              </a:lnSpc>
              <a:buClr>
                <a:schemeClr val="accent1"/>
              </a:buClr>
              <a:defRPr sz="825"/>
            </a:lvl3pPr>
            <a:lvl4pPr>
              <a:lnSpc>
                <a:spcPct val="100000"/>
              </a:lnSpc>
              <a:buClr>
                <a:schemeClr val="accent1"/>
              </a:buClr>
              <a:defRPr sz="825"/>
            </a:lvl4pPr>
            <a:lvl5pPr>
              <a:lnSpc>
                <a:spcPct val="100000"/>
              </a:lnSpc>
              <a:buClr>
                <a:schemeClr val="accent1"/>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5" name="Text Placeholder 5"/>
          <p:cNvSpPr>
            <a:spLocks noGrp="1"/>
          </p:cNvSpPr>
          <p:nvPr>
            <p:ph type="body" sz="quarter" idx="20" hasCustomPrompt="1"/>
          </p:nvPr>
        </p:nvSpPr>
        <p:spPr>
          <a:xfrm>
            <a:off x="6122454" y="1091572"/>
            <a:ext cx="2477124" cy="553158"/>
          </a:xfrm>
          <a:prstGeom prst="rect">
            <a:avLst/>
          </a:prstGeom>
        </p:spPr>
        <p:txBody>
          <a:bodyPr anchor="b" anchorCtr="0">
            <a:noAutofit/>
          </a:bodyPr>
          <a:lstStyle>
            <a:lvl1pPr marL="0" indent="0">
              <a:buFontTx/>
              <a:buNone/>
              <a:defRPr sz="1125" b="1" i="0"/>
            </a:lvl1pPr>
          </a:lstStyle>
          <a:p>
            <a:pPr lvl="0"/>
            <a:r>
              <a:rPr lang="en-US"/>
              <a:t>Click to edit heading</a:t>
            </a:r>
          </a:p>
        </p:txBody>
      </p:sp>
      <p:sp>
        <p:nvSpPr>
          <p:cNvPr id="19" name="Text Placeholder 12"/>
          <p:cNvSpPr>
            <a:spLocks noGrp="1"/>
          </p:cNvSpPr>
          <p:nvPr>
            <p:ph type="body" sz="quarter" idx="21" hasCustomPrompt="1"/>
          </p:nvPr>
        </p:nvSpPr>
        <p:spPr>
          <a:xfrm>
            <a:off x="6123623" y="1685517"/>
            <a:ext cx="2474637" cy="2814545"/>
          </a:xfrm>
          <a:prstGeom prst="rect">
            <a:avLst/>
          </a:prstGeom>
        </p:spPr>
        <p:txBody>
          <a:bodyPr>
            <a:noAutofit/>
          </a:bodyPr>
          <a:lstStyle>
            <a:lvl1pPr>
              <a:lnSpc>
                <a:spcPct val="100000"/>
              </a:lnSpc>
              <a:buClr>
                <a:schemeClr val="accent1"/>
              </a:buClr>
              <a:defRPr sz="825"/>
            </a:lvl1pPr>
            <a:lvl2pPr>
              <a:lnSpc>
                <a:spcPct val="100000"/>
              </a:lnSpc>
              <a:buClr>
                <a:schemeClr val="accent1"/>
              </a:buClr>
              <a:defRPr sz="825"/>
            </a:lvl2pPr>
            <a:lvl3pPr>
              <a:lnSpc>
                <a:spcPct val="100000"/>
              </a:lnSpc>
              <a:buClr>
                <a:schemeClr val="accent1"/>
              </a:buClr>
              <a:defRPr sz="825"/>
            </a:lvl3pPr>
            <a:lvl4pPr>
              <a:lnSpc>
                <a:spcPct val="100000"/>
              </a:lnSpc>
              <a:buClr>
                <a:schemeClr val="accent1"/>
              </a:buClr>
              <a:defRPr sz="825"/>
            </a:lvl4pPr>
            <a:lvl5pPr>
              <a:lnSpc>
                <a:spcPct val="100000"/>
              </a:lnSpc>
              <a:buClr>
                <a:schemeClr val="accent1"/>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1206092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0" name="Text Placeholder 12"/>
          <p:cNvSpPr>
            <a:spLocks noGrp="1"/>
          </p:cNvSpPr>
          <p:nvPr>
            <p:ph type="body" sz="quarter" idx="20" hasCustomPrompt="1"/>
          </p:nvPr>
        </p:nvSpPr>
        <p:spPr>
          <a:xfrm>
            <a:off x="4813733"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p:cNvSpPr>
            <a:spLocks noGrp="1"/>
          </p:cNvSpPr>
          <p:nvPr>
            <p:ph type="pic" sz="quarter" idx="14" hasCustomPrompt="1"/>
          </p:nvPr>
        </p:nvSpPr>
        <p:spPr>
          <a:xfrm>
            <a:off x="549371" y="1166484"/>
            <a:ext cx="3786598" cy="3223694"/>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Tree>
    <p:extLst>
      <p:ext uri="{BB962C8B-B14F-4D97-AF65-F5344CB8AC3E}">
        <p14:creationId xmlns:p14="http://schemas.microsoft.com/office/powerpoint/2010/main" val="311052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a:t>Click to Edit Title</a:t>
            </a:r>
            <a:endParaRPr lang="en-US"/>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972651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Photo Left - With Caption">
    <p:spTree>
      <p:nvGrpSpPr>
        <p:cNvPr id="1" name=""/>
        <p:cNvGrpSpPr/>
        <p:nvPr/>
      </p:nvGrpSpPr>
      <p:grpSpPr>
        <a:xfrm>
          <a:off x="0" y="0"/>
          <a:ext cx="0" cy="0"/>
          <a:chOff x="0" y="0"/>
          <a:chExt cx="0" cy="0"/>
        </a:xfrm>
      </p:grpSpPr>
      <p:sp>
        <p:nvSpPr>
          <p:cNvPr id="10" name="Picture Placeholder 4"/>
          <p:cNvSpPr>
            <a:spLocks noGrp="1"/>
          </p:cNvSpPr>
          <p:nvPr>
            <p:ph type="pic" sz="quarter" idx="14" hasCustomPrompt="1"/>
          </p:nvPr>
        </p:nvSpPr>
        <p:spPr>
          <a:xfrm>
            <a:off x="549371" y="1166484"/>
            <a:ext cx="3786598" cy="2370425"/>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5"/>
          <p:cNvSpPr>
            <a:spLocks noGrp="1"/>
          </p:cNvSpPr>
          <p:nvPr>
            <p:ph type="body" sz="quarter" idx="19" hasCustomPrompt="1"/>
          </p:nvPr>
        </p:nvSpPr>
        <p:spPr>
          <a:xfrm>
            <a:off x="4812564"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5" name="Text Placeholder 12"/>
          <p:cNvSpPr>
            <a:spLocks noGrp="1"/>
          </p:cNvSpPr>
          <p:nvPr>
            <p:ph type="body" sz="quarter" idx="20" hasCustomPrompt="1"/>
          </p:nvPr>
        </p:nvSpPr>
        <p:spPr>
          <a:xfrm>
            <a:off x="4813733"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p:nvSpPr>
        <p:spPr>
          <a:xfrm>
            <a:off x="549276" y="3536200"/>
            <a:ext cx="3785269" cy="856490"/>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08000" tIns="70200" rIns="108000" bIns="108000" rtlCol="0" anchor="t" anchorCtr="0"/>
          <a:lstStyle/>
          <a:p>
            <a:pPr>
              <a:lnSpc>
                <a:spcPct val="110000"/>
              </a:lnSpc>
              <a:defRPr/>
            </a:pPr>
            <a:r>
              <a:rPr lang="en-US" sz="825"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825" i="1">
              <a:solidFill>
                <a:prstClr val="white"/>
              </a:solidFill>
            </a:endParaRPr>
          </a:p>
          <a:p>
            <a:pPr>
              <a:lnSpc>
                <a:spcPct val="110000"/>
              </a:lnSpc>
              <a:defRPr/>
            </a:pPr>
            <a:endParaRPr lang="en-US" sz="825" i="1">
              <a:solidFill>
                <a:prstClr val="white"/>
              </a:solidFill>
            </a:endParaRPr>
          </a:p>
          <a:p>
            <a:pPr>
              <a:lnSpc>
                <a:spcPct val="110000"/>
              </a:lnSpc>
            </a:pPr>
            <a:endParaRPr lang="en-US" sz="825" i="1">
              <a:solidFill>
                <a:prstClr val="white"/>
              </a:solidFill>
            </a:endParaRPr>
          </a:p>
        </p:txBody>
      </p:sp>
    </p:spTree>
    <p:extLst>
      <p:ext uri="{BB962C8B-B14F-4D97-AF65-F5344CB8AC3E}">
        <p14:creationId xmlns:p14="http://schemas.microsoft.com/office/powerpoint/2010/main" val="202158281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Photo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4" name="Text Placeholder 12"/>
          <p:cNvSpPr>
            <a:spLocks noGrp="1"/>
          </p:cNvSpPr>
          <p:nvPr>
            <p:ph type="body" sz="quarter" idx="20" hasCustomPrompt="1"/>
          </p:nvPr>
        </p:nvSpPr>
        <p:spPr>
          <a:xfrm>
            <a:off x="548587"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7" name="Picture Placeholder 4"/>
          <p:cNvSpPr>
            <a:spLocks noGrp="1"/>
          </p:cNvSpPr>
          <p:nvPr>
            <p:ph type="pic" sz="quarter" idx="21" hasCustomPrompt="1"/>
          </p:nvPr>
        </p:nvSpPr>
        <p:spPr>
          <a:xfrm>
            <a:off x="4818525" y="1166484"/>
            <a:ext cx="3786598" cy="3223694"/>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Tree>
    <p:extLst>
      <p:ext uri="{BB962C8B-B14F-4D97-AF65-F5344CB8AC3E}">
        <p14:creationId xmlns:p14="http://schemas.microsoft.com/office/powerpoint/2010/main" val="3425692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5" name="Text Placeholder 12"/>
          <p:cNvSpPr>
            <a:spLocks noGrp="1"/>
          </p:cNvSpPr>
          <p:nvPr>
            <p:ph type="body" sz="quarter" idx="20" hasCustomPrompt="1"/>
          </p:nvPr>
        </p:nvSpPr>
        <p:spPr>
          <a:xfrm>
            <a:off x="548587"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0" name="Picture Placeholder 4"/>
          <p:cNvSpPr>
            <a:spLocks noGrp="1"/>
          </p:cNvSpPr>
          <p:nvPr>
            <p:ph type="pic" sz="quarter" idx="21" hasCustomPrompt="1"/>
          </p:nvPr>
        </p:nvSpPr>
        <p:spPr>
          <a:xfrm>
            <a:off x="4818525" y="1166484"/>
            <a:ext cx="3786598" cy="2370425"/>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
        <p:nvSpPr>
          <p:cNvPr id="13" name="Rectangle 12"/>
          <p:cNvSpPr/>
          <p:nvPr/>
        </p:nvSpPr>
        <p:spPr>
          <a:xfrm>
            <a:off x="4818430" y="3536200"/>
            <a:ext cx="3785269" cy="856490"/>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08000" tIns="70200" rIns="108000" bIns="108000" rtlCol="0" anchor="t" anchorCtr="0"/>
          <a:lstStyle/>
          <a:p>
            <a:pPr>
              <a:lnSpc>
                <a:spcPct val="110000"/>
              </a:lnSpc>
              <a:defRPr/>
            </a:pPr>
            <a:r>
              <a:rPr lang="en-US" sz="825"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825" i="1">
              <a:solidFill>
                <a:prstClr val="white"/>
              </a:solidFill>
            </a:endParaRPr>
          </a:p>
          <a:p>
            <a:pPr>
              <a:lnSpc>
                <a:spcPct val="110000"/>
              </a:lnSpc>
              <a:defRPr/>
            </a:pPr>
            <a:endParaRPr lang="en-US" sz="825" i="1">
              <a:solidFill>
                <a:prstClr val="white"/>
              </a:solidFill>
            </a:endParaRPr>
          </a:p>
          <a:p>
            <a:pPr>
              <a:lnSpc>
                <a:spcPct val="110000"/>
              </a:lnSpc>
            </a:pPr>
            <a:endParaRPr lang="en-US" sz="825" i="1">
              <a:solidFill>
                <a:prstClr val="white"/>
              </a:solidFill>
            </a:endParaRPr>
          </a:p>
        </p:txBody>
      </p:sp>
    </p:spTree>
    <p:extLst>
      <p:ext uri="{BB962C8B-B14F-4D97-AF65-F5344CB8AC3E}">
        <p14:creationId xmlns:p14="http://schemas.microsoft.com/office/powerpoint/2010/main" val="315675386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Picture Placeholder 4"/>
          <p:cNvSpPr>
            <a:spLocks noGrp="1"/>
          </p:cNvSpPr>
          <p:nvPr>
            <p:ph type="pic" sz="quarter" idx="14" hasCustomPrompt="1"/>
          </p:nvPr>
        </p:nvSpPr>
        <p:spPr>
          <a:xfrm>
            <a:off x="541214" y="1827361"/>
            <a:ext cx="3787256" cy="2566080"/>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15" hasCustomPrompt="1"/>
          </p:nvPr>
        </p:nvSpPr>
        <p:spPr>
          <a:xfrm>
            <a:off x="546018" y="1091572"/>
            <a:ext cx="3784756" cy="62562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2" name="Text Placeholder 5"/>
          <p:cNvSpPr>
            <a:spLocks noGrp="1"/>
          </p:cNvSpPr>
          <p:nvPr>
            <p:ph type="body" sz="quarter" idx="19" hasCustomPrompt="1"/>
          </p:nvPr>
        </p:nvSpPr>
        <p:spPr>
          <a:xfrm>
            <a:off x="4812564" y="1091572"/>
            <a:ext cx="3784756" cy="62562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5" name="Picture Placeholder 4"/>
          <p:cNvSpPr>
            <a:spLocks noGrp="1"/>
          </p:cNvSpPr>
          <p:nvPr>
            <p:ph type="pic" sz="quarter" idx="20" hasCustomPrompt="1"/>
          </p:nvPr>
        </p:nvSpPr>
        <p:spPr>
          <a:xfrm>
            <a:off x="4809206" y="1827361"/>
            <a:ext cx="3787256" cy="2566080"/>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Tree>
    <p:extLst>
      <p:ext uri="{BB962C8B-B14F-4D97-AF65-F5344CB8AC3E}">
        <p14:creationId xmlns:p14="http://schemas.microsoft.com/office/powerpoint/2010/main" val="13442322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cxnSp>
        <p:nvCxnSpPr>
          <p:cNvPr id="5" name="Straight Connector 4"/>
          <p:cNvCxnSpPr/>
          <p:nvPr/>
        </p:nvCxnSpPr>
        <p:spPr>
          <a:xfrm>
            <a:off x="4572000" y="1183584"/>
            <a:ext cx="2312" cy="320861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604154" y="2792516"/>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6053" y="1193007"/>
            <a:ext cx="3822700" cy="1478756"/>
          </a:xfrm>
          <a:prstGeom prst="rect">
            <a:avLst/>
          </a:prstGeom>
        </p:spPr>
        <p:txBody>
          <a:bodyPr>
            <a:noAutofit/>
          </a:bodyPr>
          <a:lstStyle>
            <a:lvl1pPr>
              <a:lnSpc>
                <a:spcPct val="100000"/>
              </a:lnSpc>
              <a:defRPr sz="1125"/>
            </a:lvl1pPr>
            <a:lvl2pPr>
              <a:lnSpc>
                <a:spcPct val="100000"/>
              </a:lnSpc>
              <a:defRPr sz="1125"/>
            </a:lvl2pPr>
            <a:lvl3pPr>
              <a:lnSpc>
                <a:spcPct val="100000"/>
              </a:lnSpc>
              <a:defRPr sz="1125"/>
            </a:lvl3pPr>
            <a:lvl4pPr>
              <a:lnSpc>
                <a:spcPct val="100000"/>
              </a:lnSpc>
              <a:defRPr sz="1125"/>
            </a:lvl4pPr>
            <a:lvl5pPr>
              <a:lnSpc>
                <a:spcPct val="10000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46870" y="1193007"/>
            <a:ext cx="3822700" cy="1478756"/>
          </a:xfrm>
          <a:prstGeom prst="rect">
            <a:avLst/>
          </a:prstGeom>
        </p:spPr>
        <p:txBody>
          <a:bodyPr>
            <a:noAutofit/>
          </a:bodyPr>
          <a:lstStyle>
            <a:lvl1pPr>
              <a:lnSpc>
                <a:spcPct val="100000"/>
              </a:lnSpc>
              <a:defRPr sz="1125"/>
            </a:lvl1pPr>
            <a:lvl2pPr>
              <a:lnSpc>
                <a:spcPct val="100000"/>
              </a:lnSpc>
              <a:defRPr sz="1125"/>
            </a:lvl2pPr>
            <a:lvl3pPr>
              <a:lnSpc>
                <a:spcPct val="100000"/>
              </a:lnSpc>
              <a:defRPr sz="1125"/>
            </a:lvl3pPr>
            <a:lvl4pPr>
              <a:lnSpc>
                <a:spcPct val="100000"/>
              </a:lnSpc>
              <a:defRPr sz="1125"/>
            </a:lvl4pPr>
            <a:lvl5pPr>
              <a:lnSpc>
                <a:spcPct val="10000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6053" y="2911051"/>
            <a:ext cx="3822700" cy="1478756"/>
          </a:xfrm>
          <a:prstGeom prst="rect">
            <a:avLst/>
          </a:prstGeom>
        </p:spPr>
        <p:txBody>
          <a:bodyPr>
            <a:noAutofit/>
          </a:bodyPr>
          <a:lstStyle>
            <a:lvl1pPr>
              <a:lnSpc>
                <a:spcPct val="100000"/>
              </a:lnSpc>
              <a:defRPr sz="1125"/>
            </a:lvl1pPr>
            <a:lvl2pPr>
              <a:lnSpc>
                <a:spcPct val="100000"/>
              </a:lnSpc>
              <a:defRPr sz="1125"/>
            </a:lvl2pPr>
            <a:lvl3pPr>
              <a:lnSpc>
                <a:spcPct val="100000"/>
              </a:lnSpc>
              <a:defRPr sz="1125"/>
            </a:lvl3pPr>
            <a:lvl4pPr>
              <a:lnSpc>
                <a:spcPct val="100000"/>
              </a:lnSpc>
              <a:defRPr sz="1125"/>
            </a:lvl4pPr>
            <a:lvl5pPr>
              <a:lnSpc>
                <a:spcPct val="10000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870" y="2911051"/>
            <a:ext cx="3822700" cy="1478756"/>
          </a:xfrm>
          <a:prstGeom prst="rect">
            <a:avLst/>
          </a:prstGeom>
        </p:spPr>
        <p:txBody>
          <a:bodyPr lIns="91440">
            <a:noAutofit/>
          </a:bodyPr>
          <a:lstStyle>
            <a:lvl1pPr>
              <a:lnSpc>
                <a:spcPct val="100000"/>
              </a:lnSpc>
              <a:defRPr sz="1125" kern="1200"/>
            </a:lvl1pPr>
            <a:lvl2pPr>
              <a:lnSpc>
                <a:spcPct val="100000"/>
              </a:lnSpc>
              <a:defRPr sz="1125"/>
            </a:lvl2pPr>
            <a:lvl3pPr>
              <a:lnSpc>
                <a:spcPct val="100000"/>
              </a:lnSpc>
              <a:defRPr sz="1125" kern="1200"/>
            </a:lvl3pPr>
            <a:lvl4pPr>
              <a:lnSpc>
                <a:spcPct val="100000"/>
              </a:lnSpc>
              <a:defRPr sz="1125" kern="1200"/>
            </a:lvl4pPr>
            <a:lvl5pPr>
              <a:lnSpc>
                <a:spcPct val="100000"/>
              </a:lnSpc>
              <a:defRPr sz="1125"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4227866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cxnSp>
        <p:nvCxnSpPr>
          <p:cNvPr id="5" name="Straight Connector 4"/>
          <p:cNvCxnSpPr/>
          <p:nvPr/>
        </p:nvCxnSpPr>
        <p:spPr>
          <a:xfrm>
            <a:off x="4572000" y="1183584"/>
            <a:ext cx="2312" cy="320861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604154" y="2792516"/>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7497" y="1496880"/>
            <a:ext cx="3814641" cy="1174883"/>
          </a:xfrm>
          <a:prstGeom prst="rect">
            <a:avLst/>
          </a:prstGeom>
        </p:spPr>
        <p:txBody>
          <a:bodyPr>
            <a:noAutofit/>
          </a:bodyPr>
          <a:lstStyle>
            <a:lvl1pPr>
              <a:lnSpc>
                <a:spcPct val="100000"/>
              </a:lnSpc>
              <a:defRPr sz="975"/>
            </a:lvl1pPr>
            <a:lvl2pPr>
              <a:lnSpc>
                <a:spcPct val="100000"/>
              </a:lnSpc>
              <a:defRPr sz="975"/>
            </a:lvl2pPr>
            <a:lvl3pPr>
              <a:lnSpc>
                <a:spcPct val="100000"/>
              </a:lnSpc>
              <a:defRPr sz="975"/>
            </a:lvl3pPr>
            <a:lvl4pPr>
              <a:lnSpc>
                <a:spcPct val="100000"/>
              </a:lnSpc>
              <a:defRPr sz="975"/>
            </a:lvl4pPr>
            <a:lvl5pPr>
              <a:lnSpc>
                <a:spcPct val="100000"/>
              </a:lnSpc>
              <a:defRPr sz="97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54929" y="1496880"/>
            <a:ext cx="3814641" cy="1174883"/>
          </a:xfrm>
          <a:prstGeom prst="rect">
            <a:avLst/>
          </a:prstGeom>
        </p:spPr>
        <p:txBody>
          <a:bodyPr>
            <a:noAutofit/>
          </a:bodyPr>
          <a:lstStyle>
            <a:lvl1pPr>
              <a:lnSpc>
                <a:spcPct val="100000"/>
              </a:lnSpc>
              <a:defRPr sz="975"/>
            </a:lvl1pPr>
            <a:lvl2pPr>
              <a:lnSpc>
                <a:spcPct val="100000"/>
              </a:lnSpc>
              <a:defRPr sz="975"/>
            </a:lvl2pPr>
            <a:lvl3pPr>
              <a:lnSpc>
                <a:spcPct val="100000"/>
              </a:lnSpc>
              <a:defRPr sz="975"/>
            </a:lvl3pPr>
            <a:lvl4pPr>
              <a:lnSpc>
                <a:spcPct val="100000"/>
              </a:lnSpc>
              <a:defRPr sz="975"/>
            </a:lvl4pPr>
            <a:lvl5pPr>
              <a:lnSpc>
                <a:spcPct val="100000"/>
              </a:lnSpc>
              <a:defRPr sz="97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7497" y="3214924"/>
            <a:ext cx="3814641" cy="1174883"/>
          </a:xfrm>
          <a:prstGeom prst="rect">
            <a:avLst/>
          </a:prstGeom>
        </p:spPr>
        <p:txBody>
          <a:bodyPr>
            <a:noAutofit/>
          </a:bodyPr>
          <a:lstStyle>
            <a:lvl1pPr>
              <a:lnSpc>
                <a:spcPct val="100000"/>
              </a:lnSpc>
              <a:defRPr sz="975"/>
            </a:lvl1pPr>
            <a:lvl2pPr>
              <a:lnSpc>
                <a:spcPct val="100000"/>
              </a:lnSpc>
              <a:defRPr sz="975"/>
            </a:lvl2pPr>
            <a:lvl3pPr>
              <a:lnSpc>
                <a:spcPct val="100000"/>
              </a:lnSpc>
              <a:defRPr sz="975"/>
            </a:lvl3pPr>
            <a:lvl4pPr>
              <a:lnSpc>
                <a:spcPct val="100000"/>
              </a:lnSpc>
              <a:defRPr sz="975"/>
            </a:lvl4pPr>
            <a:lvl5pPr>
              <a:lnSpc>
                <a:spcPct val="100000"/>
              </a:lnSpc>
              <a:defRPr sz="97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625" y="3214924"/>
            <a:ext cx="3822944" cy="1174883"/>
          </a:xfrm>
          <a:prstGeom prst="rect">
            <a:avLst/>
          </a:prstGeom>
        </p:spPr>
        <p:txBody>
          <a:bodyPr lIns="91440">
            <a:noAutofit/>
          </a:bodyPr>
          <a:lstStyle>
            <a:lvl1pPr>
              <a:lnSpc>
                <a:spcPct val="100000"/>
              </a:lnSpc>
              <a:defRPr sz="975" kern="1200"/>
            </a:lvl1pPr>
            <a:lvl2pPr>
              <a:lnSpc>
                <a:spcPct val="100000"/>
              </a:lnSpc>
              <a:defRPr sz="975"/>
            </a:lvl2pPr>
            <a:lvl3pPr>
              <a:lnSpc>
                <a:spcPct val="100000"/>
              </a:lnSpc>
              <a:defRPr sz="975" kern="1200"/>
            </a:lvl3pPr>
            <a:lvl4pPr>
              <a:lnSpc>
                <a:spcPct val="100000"/>
              </a:lnSpc>
              <a:defRPr sz="975" kern="1200"/>
            </a:lvl4pPr>
            <a:lvl5pPr>
              <a:lnSpc>
                <a:spcPct val="100000"/>
              </a:lnSpc>
              <a:defRPr sz="975"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16" hasCustomPrompt="1"/>
          </p:nvPr>
        </p:nvSpPr>
        <p:spPr>
          <a:xfrm>
            <a:off x="588125" y="1192943"/>
            <a:ext cx="3818102" cy="259945"/>
          </a:xfrm>
          <a:prstGeom prst="rect">
            <a:avLst/>
          </a:prstGeom>
        </p:spPr>
        <p:txBody>
          <a:bodyPr>
            <a:normAutofit/>
          </a:bodyPr>
          <a:lstStyle>
            <a:lvl1pPr marL="0" indent="0">
              <a:buFontTx/>
              <a:buNone/>
              <a:defRPr sz="1125" b="1" i="0"/>
            </a:lvl1pPr>
          </a:lstStyle>
          <a:p>
            <a:pPr lvl="0"/>
            <a:r>
              <a:rPr lang="en-US"/>
              <a:t>Click to edit heading</a:t>
            </a:r>
          </a:p>
        </p:txBody>
      </p:sp>
      <p:sp>
        <p:nvSpPr>
          <p:cNvPr id="11" name="Text Placeholder 5"/>
          <p:cNvSpPr>
            <a:spLocks noGrp="1"/>
          </p:cNvSpPr>
          <p:nvPr>
            <p:ph type="body" sz="quarter" idx="17" hasCustomPrompt="1"/>
          </p:nvPr>
        </p:nvSpPr>
        <p:spPr>
          <a:xfrm>
            <a:off x="4747516" y="1192943"/>
            <a:ext cx="3831666" cy="259945"/>
          </a:xfrm>
          <a:prstGeom prst="rect">
            <a:avLst/>
          </a:prstGeom>
        </p:spPr>
        <p:txBody>
          <a:bodyPr>
            <a:normAutofit/>
          </a:bodyPr>
          <a:lstStyle>
            <a:lvl1pPr marL="0" indent="0">
              <a:buFontTx/>
              <a:buNone/>
              <a:defRPr sz="1125" b="1" i="0"/>
            </a:lvl1pPr>
          </a:lstStyle>
          <a:p>
            <a:pPr lvl="0"/>
            <a:r>
              <a:rPr lang="en-US"/>
              <a:t>Click to edit heading</a:t>
            </a:r>
          </a:p>
        </p:txBody>
      </p:sp>
      <p:sp>
        <p:nvSpPr>
          <p:cNvPr id="12" name="Text Placeholder 5"/>
          <p:cNvSpPr>
            <a:spLocks noGrp="1"/>
          </p:cNvSpPr>
          <p:nvPr>
            <p:ph type="body" sz="quarter" idx="18" hasCustomPrompt="1"/>
          </p:nvPr>
        </p:nvSpPr>
        <p:spPr>
          <a:xfrm>
            <a:off x="588126" y="2908776"/>
            <a:ext cx="3818101" cy="259945"/>
          </a:xfrm>
          <a:prstGeom prst="rect">
            <a:avLst/>
          </a:prstGeom>
        </p:spPr>
        <p:txBody>
          <a:bodyPr>
            <a:normAutofit/>
          </a:bodyPr>
          <a:lstStyle>
            <a:lvl1pPr marL="0" indent="0">
              <a:buFontTx/>
              <a:buNone/>
              <a:defRPr sz="1125" b="1" i="0"/>
            </a:lvl1pPr>
          </a:lstStyle>
          <a:p>
            <a:pPr lvl="0"/>
            <a:r>
              <a:rPr lang="en-US"/>
              <a:t>Click to edit heading</a:t>
            </a:r>
          </a:p>
        </p:txBody>
      </p:sp>
      <p:sp>
        <p:nvSpPr>
          <p:cNvPr id="15" name="Text Placeholder 5"/>
          <p:cNvSpPr>
            <a:spLocks noGrp="1"/>
          </p:cNvSpPr>
          <p:nvPr>
            <p:ph type="body" sz="quarter" idx="19" hasCustomPrompt="1"/>
          </p:nvPr>
        </p:nvSpPr>
        <p:spPr>
          <a:xfrm>
            <a:off x="4747516" y="2908776"/>
            <a:ext cx="3831666" cy="259945"/>
          </a:xfrm>
          <a:prstGeom prst="rect">
            <a:avLst/>
          </a:prstGeom>
        </p:spPr>
        <p:txBody>
          <a:bodyPr>
            <a:normAutofit/>
          </a:bodyPr>
          <a:lstStyle>
            <a:lvl1pPr marL="0" indent="0">
              <a:buFontTx/>
              <a:buNone/>
              <a:defRPr sz="1125" b="1" i="0"/>
            </a:lvl1pPr>
          </a:lstStyle>
          <a:p>
            <a:pPr lvl="0"/>
            <a:r>
              <a:rPr lang="en-US"/>
              <a:t>Click to edit heading</a:t>
            </a:r>
          </a:p>
        </p:txBody>
      </p:sp>
    </p:spTree>
    <p:extLst>
      <p:ext uri="{BB962C8B-B14F-4D97-AF65-F5344CB8AC3E}">
        <p14:creationId xmlns:p14="http://schemas.microsoft.com/office/powerpoint/2010/main" val="38022555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Agenda Slide</a:t>
            </a:r>
          </a:p>
        </p:txBody>
      </p:sp>
      <p:sp>
        <p:nvSpPr>
          <p:cNvPr id="4" name="Text Placeholder 11"/>
          <p:cNvSpPr>
            <a:spLocks noGrp="1"/>
          </p:cNvSpPr>
          <p:nvPr>
            <p:ph type="body" sz="quarter" idx="12" hasCustomPrompt="1"/>
          </p:nvPr>
        </p:nvSpPr>
        <p:spPr>
          <a:xfrm>
            <a:off x="544300" y="1091046"/>
            <a:ext cx="8052162" cy="3406075"/>
          </a:xfrm>
          <a:prstGeom prst="rect">
            <a:avLst/>
          </a:prstGeo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3579801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553152" y="1389480"/>
            <a:ext cx="2895600"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13" name="Text Placeholder 11"/>
          <p:cNvSpPr>
            <a:spLocks noGrp="1"/>
          </p:cNvSpPr>
          <p:nvPr>
            <p:ph type="body" sz="quarter" idx="15" hasCustomPrompt="1"/>
          </p:nvPr>
        </p:nvSpPr>
        <p:spPr>
          <a:xfrm>
            <a:off x="3830320" y="2444152"/>
            <a:ext cx="4775518" cy="758221"/>
          </a:xfrm>
          <a:prstGeom prst="rect">
            <a:avLst/>
          </a:prstGeom>
        </p:spPr>
        <p:txBody>
          <a:bodyPr>
            <a:noAutofit/>
          </a:bodyPr>
          <a:lstStyle>
            <a:lvl1pPr>
              <a:defRPr sz="1050"/>
            </a:lvl1pPr>
          </a:lstStyle>
          <a:p>
            <a:pPr lvl="0"/>
            <a:r>
              <a:rPr lang="en-US" dirty="0"/>
              <a:t>Add text here</a:t>
            </a:r>
          </a:p>
          <a:p>
            <a:pPr lvl="0"/>
            <a:endParaRPr lang="en-US"/>
          </a:p>
        </p:txBody>
      </p:sp>
      <p:sp>
        <p:nvSpPr>
          <p:cNvPr id="14" name="Text Placeholder 11"/>
          <p:cNvSpPr>
            <a:spLocks noGrp="1"/>
          </p:cNvSpPr>
          <p:nvPr>
            <p:ph type="body" sz="quarter" idx="16" hasCustomPrompt="1"/>
          </p:nvPr>
        </p:nvSpPr>
        <p:spPr>
          <a:xfrm>
            <a:off x="3830320" y="3495712"/>
            <a:ext cx="4775518" cy="758221"/>
          </a:xfrm>
          <a:prstGeom prst="rect">
            <a:avLst/>
          </a:prstGeom>
        </p:spPr>
        <p:txBody>
          <a:bodyPr>
            <a:noAutofit/>
          </a:bodyPr>
          <a:lstStyle>
            <a:lvl1pPr>
              <a:defRPr sz="1050"/>
            </a:lvl1pPr>
          </a:lstStyle>
          <a:p>
            <a:pPr lvl="0"/>
            <a:r>
              <a:rPr lang="en-US" dirty="0"/>
              <a:t>Add text here</a:t>
            </a:r>
          </a:p>
          <a:p>
            <a:pPr lvl="0"/>
            <a:endParaRPr lang="en-US"/>
          </a:p>
        </p:txBody>
      </p:sp>
      <p:sp>
        <p:nvSpPr>
          <p:cNvPr id="17" name="Text Placeholder 15"/>
          <p:cNvSpPr>
            <a:spLocks noGrp="1"/>
          </p:cNvSpPr>
          <p:nvPr>
            <p:ph type="body" sz="quarter" idx="18" hasCustomPrompt="1"/>
          </p:nvPr>
        </p:nvSpPr>
        <p:spPr>
          <a:xfrm>
            <a:off x="553152" y="2506980"/>
            <a:ext cx="2895600"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8" name="Text Placeholder 15"/>
          <p:cNvSpPr>
            <a:spLocks noGrp="1"/>
          </p:cNvSpPr>
          <p:nvPr>
            <p:ph type="body" sz="quarter" idx="19" hasCustomPrompt="1"/>
          </p:nvPr>
        </p:nvSpPr>
        <p:spPr>
          <a:xfrm>
            <a:off x="553152" y="3558540"/>
            <a:ext cx="2895600"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310152"/>
            <a:ext cx="4775518" cy="758221"/>
          </a:xfrm>
          <a:prstGeom prst="rect">
            <a:avLst/>
          </a:prstGeom>
        </p:spPr>
        <p:txBody>
          <a:bodyPr>
            <a:noAutofit/>
          </a:bodyPr>
          <a:lstStyle>
            <a:lvl1pPr>
              <a:defRPr sz="1050"/>
            </a:lvl1pPr>
          </a:lstStyle>
          <a:p>
            <a:pPr lvl="0"/>
            <a:r>
              <a:rPr lang="en-US" dirty="0"/>
              <a:t>Add text here</a:t>
            </a:r>
          </a:p>
          <a:p>
            <a:pPr lvl="0"/>
            <a:endParaRPr lang="en-US"/>
          </a:p>
        </p:txBody>
      </p:sp>
    </p:spTree>
    <p:extLst>
      <p:ext uri="{BB962C8B-B14F-4D97-AF65-F5344CB8AC3E}">
        <p14:creationId xmlns:p14="http://schemas.microsoft.com/office/powerpoint/2010/main" val="160898470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544513" y="1175640"/>
            <a:ext cx="3827156"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19" name="Text Placeholder 12"/>
          <p:cNvSpPr>
            <a:spLocks noGrp="1"/>
          </p:cNvSpPr>
          <p:nvPr>
            <p:ph type="body" sz="quarter" idx="11" hasCustomPrompt="1"/>
          </p:nvPr>
        </p:nvSpPr>
        <p:spPr>
          <a:xfrm>
            <a:off x="541306" y="1853280"/>
            <a:ext cx="3839002" cy="1438560"/>
          </a:xfrm>
          <a:prstGeom prst="rect">
            <a:avLst/>
          </a:prstGeom>
        </p:spPr>
        <p:txBody>
          <a:bodyPr>
            <a:noAutofit/>
          </a:bodyPr>
          <a:lstStyle>
            <a:lvl1pPr>
              <a:defRPr sz="1125"/>
            </a:lvl1pPr>
            <a:lvl2pPr>
              <a:lnSpc>
                <a:spcPts val="1350"/>
              </a:lnSpc>
              <a:defRPr sz="1125"/>
            </a:lvl2pPr>
            <a:lvl3pPr>
              <a:lnSpc>
                <a:spcPts val="1350"/>
              </a:lnSpc>
              <a:defRPr sz="1125"/>
            </a:lvl3pPr>
            <a:lvl4pPr>
              <a:lnSpc>
                <a:spcPts val="1350"/>
              </a:lnSpc>
              <a:defRPr sz="1125"/>
            </a:lvl4pPr>
            <a:lvl5pPr>
              <a:lnSpc>
                <a:spcPts val="135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9" name="Text Placeholder 5"/>
          <p:cNvSpPr>
            <a:spLocks noGrp="1"/>
          </p:cNvSpPr>
          <p:nvPr>
            <p:ph type="body" sz="quarter" idx="22" hasCustomPrompt="1"/>
          </p:nvPr>
        </p:nvSpPr>
        <p:spPr>
          <a:xfrm>
            <a:off x="544299" y="3392421"/>
            <a:ext cx="8060802" cy="1091739"/>
          </a:xfrm>
          <a:prstGeom prst="rect">
            <a:avLst/>
          </a:prstGeom>
        </p:spPr>
        <p:txBody>
          <a:bodyPr>
            <a:normAutofit/>
          </a:bodyPr>
          <a:lstStyle>
            <a:lvl1pPr marL="0" indent="0">
              <a:buFontTx/>
              <a:buNone/>
              <a:defRPr sz="1500" b="1" i="0" baseline="0">
                <a:solidFill>
                  <a:schemeClr val="accent1"/>
                </a:solidFill>
              </a:defRPr>
            </a:lvl1pPr>
          </a:lstStyle>
          <a:p>
            <a:pPr lvl="0"/>
            <a:r>
              <a:rPr lang="en-US"/>
              <a:t>Click to edit text. Conclusion or summary based on the two boxes above may go here. The text in the box may be up to four lines in this space.</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15"/>
          <p:cNvSpPr>
            <a:spLocks noGrp="1"/>
          </p:cNvSpPr>
          <p:nvPr>
            <p:ph type="body" sz="quarter" idx="24" hasCustomPrompt="1"/>
          </p:nvPr>
        </p:nvSpPr>
        <p:spPr>
          <a:xfrm>
            <a:off x="4769306" y="1175640"/>
            <a:ext cx="3827156"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4" name="Text Placeholder 12"/>
          <p:cNvSpPr>
            <a:spLocks noGrp="1"/>
          </p:cNvSpPr>
          <p:nvPr>
            <p:ph type="body" sz="quarter" idx="25" hasCustomPrompt="1"/>
          </p:nvPr>
        </p:nvSpPr>
        <p:spPr>
          <a:xfrm>
            <a:off x="4766099" y="1853280"/>
            <a:ext cx="3839002" cy="1438560"/>
          </a:xfrm>
          <a:prstGeom prst="rect">
            <a:avLst/>
          </a:prstGeom>
        </p:spPr>
        <p:txBody>
          <a:bodyPr>
            <a:noAutofit/>
          </a:bodyPr>
          <a:lstStyle>
            <a:lvl1pPr>
              <a:defRPr sz="1125"/>
            </a:lvl1pPr>
            <a:lvl2pPr>
              <a:lnSpc>
                <a:spcPts val="1350"/>
              </a:lnSpc>
              <a:defRPr sz="1125"/>
            </a:lvl2pPr>
            <a:lvl3pPr>
              <a:lnSpc>
                <a:spcPts val="1350"/>
              </a:lnSpc>
              <a:defRPr sz="1125"/>
            </a:lvl3pPr>
            <a:lvl4pPr>
              <a:lnSpc>
                <a:spcPts val="1350"/>
              </a:lnSpc>
              <a:defRPr sz="1125"/>
            </a:lvl4pPr>
            <a:lvl5pPr>
              <a:lnSpc>
                <a:spcPts val="135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619237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26" name="Text Placeholder 12"/>
          <p:cNvSpPr>
            <a:spLocks noGrp="1"/>
          </p:cNvSpPr>
          <p:nvPr>
            <p:ph type="body" sz="quarter" idx="21" hasCustomPrompt="1"/>
          </p:nvPr>
        </p:nvSpPr>
        <p:spPr>
          <a:xfrm>
            <a:off x="6756214" y="1853281"/>
            <a:ext cx="1841536" cy="2617919"/>
          </a:xfrm>
          <a:prstGeom prst="rect">
            <a:avLst/>
          </a:prstGeom>
        </p:spPr>
        <p:txBody>
          <a:bodyPr>
            <a:noAutofit/>
          </a:bodyPr>
          <a:lstStyle>
            <a:lvl1pPr marL="0" indent="-102870">
              <a:lnSpc>
                <a:spcPct val="100000"/>
              </a:lnSpc>
              <a:buClr>
                <a:schemeClr val="accent4"/>
              </a:buClr>
              <a:defRPr sz="825"/>
            </a:lvl1pPr>
            <a:lvl2pPr marL="202500" indent="-102600">
              <a:lnSpc>
                <a:spcPct val="100000"/>
              </a:lnSpc>
              <a:buClr>
                <a:schemeClr val="accent4"/>
              </a:buClr>
              <a:defRPr sz="825"/>
            </a:lvl2pPr>
            <a:lvl3pPr marL="270000" indent="-102600" algn="l">
              <a:lnSpc>
                <a:spcPct val="100000"/>
              </a:lnSpc>
              <a:buClr>
                <a:schemeClr val="accent4"/>
              </a:buClr>
              <a:defRPr sz="825"/>
            </a:lvl3pPr>
            <a:lvl4pPr marL="383400" indent="-102600">
              <a:lnSpc>
                <a:spcPct val="100000"/>
              </a:lnSpc>
              <a:buClr>
                <a:schemeClr val="accent4"/>
              </a:buClr>
              <a:defRPr sz="825"/>
            </a:lvl4pPr>
            <a:lvl5pPr marL="491400" indent="-102600">
              <a:lnSpc>
                <a:spcPct val="100000"/>
              </a:lnSpc>
              <a:buClr>
                <a:schemeClr val="accent4"/>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544514" y="1175640"/>
            <a:ext cx="1840033" cy="601980"/>
          </a:xfrm>
          <a:prstGeom prst="rect">
            <a:avLst/>
          </a:prstGeom>
          <a:solidFill>
            <a:schemeClr val="accent3"/>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685576" y="1853281"/>
            <a:ext cx="1841536" cy="2617919"/>
          </a:xfrm>
          <a:prstGeom prst="rect">
            <a:avLst/>
          </a:prstGeom>
        </p:spPr>
        <p:txBody>
          <a:bodyPr>
            <a:noAutofit/>
          </a:bodyPr>
          <a:lstStyle>
            <a:lvl1pPr marL="0" indent="-102870">
              <a:lnSpc>
                <a:spcPct val="100000"/>
              </a:lnSpc>
              <a:buClr>
                <a:schemeClr val="accent2"/>
              </a:buClr>
              <a:defRPr sz="825"/>
            </a:lvl1pPr>
            <a:lvl2pPr marL="202500" indent="-102600">
              <a:lnSpc>
                <a:spcPct val="100000"/>
              </a:lnSpc>
              <a:buClr>
                <a:schemeClr val="accent2"/>
              </a:buClr>
              <a:defRPr sz="825"/>
            </a:lvl2pPr>
            <a:lvl3pPr marL="270000" indent="-102600" algn="l">
              <a:lnSpc>
                <a:spcPct val="100000"/>
              </a:lnSpc>
              <a:buClr>
                <a:schemeClr val="accent2"/>
              </a:buClr>
              <a:defRPr sz="825"/>
            </a:lvl3pPr>
            <a:lvl4pPr marL="383400" indent="-102600">
              <a:lnSpc>
                <a:spcPct val="100000"/>
              </a:lnSpc>
              <a:buClr>
                <a:schemeClr val="accent2"/>
              </a:buClr>
              <a:defRPr sz="825"/>
            </a:lvl4pPr>
            <a:lvl5pPr marL="491400" indent="-102600">
              <a:lnSpc>
                <a:spcPct val="100000"/>
              </a:lnSpc>
              <a:buClr>
                <a:schemeClr val="accent2"/>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4" name="Text Placeholder 12"/>
          <p:cNvSpPr>
            <a:spLocks noGrp="1"/>
          </p:cNvSpPr>
          <p:nvPr>
            <p:ph type="body" sz="quarter" idx="29" hasCustomPrompt="1"/>
          </p:nvPr>
        </p:nvSpPr>
        <p:spPr>
          <a:xfrm>
            <a:off x="2614937" y="1853281"/>
            <a:ext cx="1841536" cy="2617919"/>
          </a:xfrm>
          <a:prstGeom prst="rect">
            <a:avLst/>
          </a:prstGeom>
        </p:spPr>
        <p:txBody>
          <a:bodyPr>
            <a:noAutofit/>
          </a:bodyPr>
          <a:lstStyle>
            <a:lvl1pPr marL="0" indent="-102870">
              <a:lnSpc>
                <a:spcPct val="100000"/>
              </a:lnSpc>
              <a:buClr>
                <a:schemeClr val="accent5"/>
              </a:buClr>
              <a:defRPr sz="825"/>
            </a:lvl1pPr>
            <a:lvl2pPr marL="202500" indent="-102600">
              <a:lnSpc>
                <a:spcPct val="100000"/>
              </a:lnSpc>
              <a:buClr>
                <a:schemeClr val="accent5"/>
              </a:buClr>
              <a:defRPr sz="825"/>
            </a:lvl2pPr>
            <a:lvl3pPr marL="270000" indent="-102600" algn="l">
              <a:lnSpc>
                <a:spcPct val="100000"/>
              </a:lnSpc>
              <a:buClr>
                <a:schemeClr val="accent5"/>
              </a:buClr>
              <a:defRPr sz="825"/>
            </a:lvl3pPr>
            <a:lvl4pPr marL="383400" indent="-102600">
              <a:lnSpc>
                <a:spcPct val="100000"/>
              </a:lnSpc>
              <a:buClr>
                <a:schemeClr val="accent5"/>
              </a:buClr>
              <a:defRPr sz="825"/>
            </a:lvl4pPr>
            <a:lvl5pPr marL="491400" indent="-102600">
              <a:lnSpc>
                <a:spcPct val="100000"/>
              </a:lnSpc>
              <a:buClr>
                <a:schemeClr val="accent5"/>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5" name="Text Placeholder 12"/>
          <p:cNvSpPr>
            <a:spLocks noGrp="1"/>
          </p:cNvSpPr>
          <p:nvPr>
            <p:ph type="body" sz="quarter" idx="30" hasCustomPrompt="1"/>
          </p:nvPr>
        </p:nvSpPr>
        <p:spPr>
          <a:xfrm>
            <a:off x="544298" y="1853281"/>
            <a:ext cx="1841536" cy="2617919"/>
          </a:xfrm>
          <a:prstGeom prst="rect">
            <a:avLst/>
          </a:prstGeom>
        </p:spPr>
        <p:txBody>
          <a:bodyPr>
            <a:noAutofit/>
          </a:bodyPr>
          <a:lstStyle>
            <a:lvl1pPr marL="0" indent="-102870">
              <a:lnSpc>
                <a:spcPct val="100000"/>
              </a:lnSpc>
              <a:buClr>
                <a:schemeClr val="accent3"/>
              </a:buClr>
              <a:defRPr sz="825"/>
            </a:lvl1pPr>
            <a:lvl2pPr marL="202500" indent="-102600">
              <a:lnSpc>
                <a:spcPct val="100000"/>
              </a:lnSpc>
              <a:buClr>
                <a:schemeClr val="accent3"/>
              </a:buClr>
              <a:defRPr sz="825"/>
            </a:lvl2pPr>
            <a:lvl3pPr marL="270000" indent="-102600" algn="l">
              <a:lnSpc>
                <a:spcPct val="100000"/>
              </a:lnSpc>
              <a:buClr>
                <a:schemeClr val="accent3"/>
              </a:buClr>
              <a:defRPr sz="825"/>
            </a:lvl3pPr>
            <a:lvl4pPr marL="383400" indent="-102600">
              <a:lnSpc>
                <a:spcPct val="100000"/>
              </a:lnSpc>
              <a:buClr>
                <a:schemeClr val="accent3"/>
              </a:buClr>
              <a:defRPr sz="825"/>
            </a:lvl4pPr>
            <a:lvl5pPr marL="491400" indent="-102600">
              <a:lnSpc>
                <a:spcPct val="100000"/>
              </a:lnSpc>
              <a:buClr>
                <a:schemeClr val="accent3"/>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6" name="Text Placeholder 15"/>
          <p:cNvSpPr>
            <a:spLocks noGrp="1"/>
          </p:cNvSpPr>
          <p:nvPr>
            <p:ph type="body" sz="quarter" idx="31" hasCustomPrompt="1"/>
          </p:nvPr>
        </p:nvSpPr>
        <p:spPr>
          <a:xfrm>
            <a:off x="2618032" y="1175640"/>
            <a:ext cx="1840033" cy="601980"/>
          </a:xfrm>
          <a:prstGeom prst="rect">
            <a:avLst/>
          </a:prstGeom>
          <a:solidFill>
            <a:schemeClr val="accent5"/>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682910" y="1175640"/>
            <a:ext cx="1840033" cy="601980"/>
          </a:xfrm>
          <a:prstGeom prst="rect">
            <a:avLst/>
          </a:prstGeom>
          <a:solidFill>
            <a:schemeClr val="accent2"/>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65068" y="1175640"/>
            <a:ext cx="1840033" cy="601980"/>
          </a:xfrm>
          <a:prstGeom prst="rect">
            <a:avLst/>
          </a:prstGeom>
          <a:solidFill>
            <a:schemeClr val="accent4"/>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347213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a:t>Click to Edit Title</a:t>
            </a:r>
            <a:endParaRPr lang="en-US"/>
          </a:p>
        </p:txBody>
      </p:sp>
      <p:sp>
        <p:nvSpPr>
          <p:cNvPr id="8" name="Text Placeholder 2"/>
          <p:cNvSpPr>
            <a:spLocks noGrp="1"/>
          </p:cNvSpPr>
          <p:nvPr>
            <p:ph idx="11" hasCustomPrompt="1"/>
          </p:nvPr>
        </p:nvSpPr>
        <p:spPr bwMode="auto">
          <a:xfrm>
            <a:off x="447720" y="1091409"/>
            <a:ext cx="8241707" cy="331208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89122469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4" y="1091939"/>
            <a:ext cx="8048057" cy="304688"/>
          </a:xfrm>
          <a:prstGeom prst="rect">
            <a:avLst/>
          </a:prstGeom>
        </p:spPr>
        <p:txBody>
          <a:bodyPr lIns="144000" rIns="144000">
            <a:normAutofit/>
          </a:bodyPr>
          <a:lstStyle>
            <a:lvl1pPr marL="0" indent="0">
              <a:buFontTx/>
              <a:buNone/>
              <a:defRPr sz="1500" b="1" i="0"/>
            </a:lvl1pPr>
          </a:lstStyle>
          <a:p>
            <a:pPr lvl="0"/>
            <a:r>
              <a:rPr lang="en-US"/>
              <a:t>Name</a:t>
            </a:r>
          </a:p>
        </p:txBody>
      </p:sp>
      <p:sp>
        <p:nvSpPr>
          <p:cNvPr id="8" name="Text Placeholder 2"/>
          <p:cNvSpPr>
            <a:spLocks noGrp="1"/>
          </p:cNvSpPr>
          <p:nvPr>
            <p:ph idx="13" hasCustomPrompt="1"/>
          </p:nvPr>
        </p:nvSpPr>
        <p:spPr bwMode="auto">
          <a:xfrm>
            <a:off x="552764" y="1420537"/>
            <a:ext cx="8044541" cy="50917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r>
              <a:rPr lang="en-US"/>
              <a:t>Title</a:t>
            </a:r>
          </a:p>
        </p:txBody>
      </p:sp>
      <p:sp>
        <p:nvSpPr>
          <p:cNvPr id="4" name="Title 3"/>
          <p:cNvSpPr>
            <a:spLocks noGrp="1"/>
          </p:cNvSpPr>
          <p:nvPr>
            <p:ph type="title" hasCustomPrompt="1"/>
          </p:nvPr>
        </p:nvSpPr>
        <p:spPr/>
        <p:txBody>
          <a:bodyPr/>
          <a:lstStyle/>
          <a:p>
            <a:r>
              <a:rPr lang="en-US" dirty="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2"/>
          <p:cNvSpPr>
            <a:spLocks noGrp="1"/>
          </p:cNvSpPr>
          <p:nvPr>
            <p:ph idx="16" hasCustomPrompt="1"/>
          </p:nvPr>
        </p:nvSpPr>
        <p:spPr bwMode="auto">
          <a:xfrm>
            <a:off x="963607" y="3016176"/>
            <a:ext cx="7595542" cy="249459"/>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+00 (0)12 3456 7890</a:t>
            </a:r>
          </a:p>
        </p:txBody>
      </p:sp>
      <p:sp>
        <p:nvSpPr>
          <p:cNvPr id="11" name="Text Placeholder 2"/>
          <p:cNvSpPr>
            <a:spLocks noGrp="1"/>
          </p:cNvSpPr>
          <p:nvPr>
            <p:ph idx="17" hasCustomPrompt="1"/>
          </p:nvPr>
        </p:nvSpPr>
        <p:spPr bwMode="auto">
          <a:xfrm>
            <a:off x="539102" y="4171405"/>
            <a:ext cx="8058203" cy="27103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55688" indent="0">
              <a:buNone/>
              <a:defRPr b="1" i="0">
                <a:solidFill>
                  <a:schemeClr val="accent1"/>
                </a:solidFill>
              </a:defRPr>
            </a:lvl1pPr>
            <a:lvl2pPr marL="204188" indent="0">
              <a:buNone/>
              <a:defRPr/>
            </a:lvl2pPr>
            <a:lvl3pPr marL="403988" indent="0">
              <a:buNone/>
              <a:defRPr/>
            </a:lvl3pPr>
            <a:lvl4pPr marL="616967" indent="0">
              <a:buNone/>
              <a:defRPr/>
            </a:lvl4pPr>
            <a:lvl5pPr marL="778967" indent="0">
              <a:buNone/>
              <a:defRPr/>
            </a:lvl5pPr>
          </a:lstStyle>
          <a:p>
            <a:pPr lvl="0"/>
            <a:r>
              <a:rPr lang="en-US"/>
              <a:t>www.gs1[country].org</a:t>
            </a:r>
          </a:p>
        </p:txBody>
      </p:sp>
      <p:sp>
        <p:nvSpPr>
          <p:cNvPr id="13" name="Text Placeholder 2"/>
          <p:cNvSpPr>
            <a:spLocks noGrp="1"/>
          </p:cNvSpPr>
          <p:nvPr>
            <p:ph idx="19" hasCustomPrompt="1"/>
          </p:nvPr>
        </p:nvSpPr>
        <p:spPr bwMode="auto">
          <a:xfrm>
            <a:off x="963607" y="3787228"/>
            <a:ext cx="7595542" cy="246938"/>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name@gs1[country].org</a:t>
            </a:r>
          </a:p>
        </p:txBody>
      </p:sp>
      <p:sp>
        <p:nvSpPr>
          <p:cNvPr id="17" name="Text Placeholder 2"/>
          <p:cNvSpPr>
            <a:spLocks noGrp="1"/>
          </p:cNvSpPr>
          <p:nvPr>
            <p:ph idx="20" hasCustomPrompt="1"/>
          </p:nvPr>
        </p:nvSpPr>
        <p:spPr bwMode="auto">
          <a:xfrm>
            <a:off x="963607" y="3275714"/>
            <a:ext cx="7595542" cy="244419"/>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+00 (0)12 3456 7890</a:t>
            </a:r>
          </a:p>
        </p:txBody>
      </p:sp>
      <p:sp>
        <p:nvSpPr>
          <p:cNvPr id="18" name="Text Placeholder 2"/>
          <p:cNvSpPr>
            <a:spLocks noGrp="1"/>
          </p:cNvSpPr>
          <p:nvPr>
            <p:ph idx="21" hasCustomPrompt="1"/>
          </p:nvPr>
        </p:nvSpPr>
        <p:spPr bwMode="auto">
          <a:xfrm>
            <a:off x="963607" y="3530212"/>
            <a:ext cx="7595542" cy="246938"/>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+00 (0)12 3456 7890</a:t>
            </a:r>
          </a:p>
        </p:txBody>
      </p:sp>
      <p:sp>
        <p:nvSpPr>
          <p:cNvPr id="19" name="Text Placeholder 2"/>
          <p:cNvSpPr>
            <a:spLocks noGrp="1"/>
          </p:cNvSpPr>
          <p:nvPr>
            <p:ph idx="22" hasCustomPrompt="1"/>
          </p:nvPr>
        </p:nvSpPr>
        <p:spPr bwMode="auto">
          <a:xfrm>
            <a:off x="552764" y="1984095"/>
            <a:ext cx="8044541" cy="99335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55688" indent="0">
              <a:buNone/>
              <a:defRPr b="0" baseline="0"/>
            </a:lvl1pPr>
            <a:lvl2pPr marL="204188" indent="0">
              <a:buNone/>
              <a:defRPr/>
            </a:lvl2pPr>
            <a:lvl3pPr marL="403988" indent="0">
              <a:buNone/>
              <a:defRPr/>
            </a:lvl3pPr>
            <a:lvl4pPr marL="616967" indent="0">
              <a:buNone/>
              <a:defRPr/>
            </a:lvl4pPr>
            <a:lvl5pPr marL="778967" indent="0">
              <a:buNone/>
              <a:defRPr/>
            </a:lvl5pPr>
          </a:lstStyle>
          <a:p>
            <a:pPr lvl="0"/>
            <a:r>
              <a:rPr lang="en-US"/>
              <a:t>GS1 [Country] Address</a:t>
            </a:r>
          </a:p>
        </p:txBody>
      </p:sp>
      <p:sp>
        <p:nvSpPr>
          <p:cNvPr id="21" name="Content Placeholder 20"/>
          <p:cNvSpPr>
            <a:spLocks noGrp="1"/>
          </p:cNvSpPr>
          <p:nvPr>
            <p:ph sz="quarter" idx="23" hasCustomPrompt="1"/>
          </p:nvPr>
        </p:nvSpPr>
        <p:spPr>
          <a:xfrm>
            <a:off x="506107" y="3017322"/>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T</a:t>
            </a:r>
          </a:p>
        </p:txBody>
      </p:sp>
      <p:sp>
        <p:nvSpPr>
          <p:cNvPr id="23" name="Content Placeholder 20"/>
          <p:cNvSpPr>
            <a:spLocks noGrp="1"/>
          </p:cNvSpPr>
          <p:nvPr>
            <p:ph sz="quarter" idx="24" hasCustomPrompt="1"/>
          </p:nvPr>
        </p:nvSpPr>
        <p:spPr>
          <a:xfrm>
            <a:off x="506107" y="3273797"/>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D</a:t>
            </a:r>
          </a:p>
        </p:txBody>
      </p:sp>
      <p:sp>
        <p:nvSpPr>
          <p:cNvPr id="24" name="Content Placeholder 20"/>
          <p:cNvSpPr>
            <a:spLocks noGrp="1"/>
          </p:cNvSpPr>
          <p:nvPr>
            <p:ph sz="quarter" idx="25" hasCustomPrompt="1"/>
          </p:nvPr>
        </p:nvSpPr>
        <p:spPr>
          <a:xfrm>
            <a:off x="506107" y="3530271"/>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M</a:t>
            </a:r>
          </a:p>
        </p:txBody>
      </p:sp>
      <p:sp>
        <p:nvSpPr>
          <p:cNvPr id="25" name="Content Placeholder 20"/>
          <p:cNvSpPr>
            <a:spLocks noGrp="1"/>
          </p:cNvSpPr>
          <p:nvPr>
            <p:ph sz="quarter" idx="26" hasCustomPrompt="1"/>
          </p:nvPr>
        </p:nvSpPr>
        <p:spPr>
          <a:xfrm>
            <a:off x="506107" y="3786747"/>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E</a:t>
            </a:r>
          </a:p>
        </p:txBody>
      </p:sp>
    </p:spTree>
    <p:extLst>
      <p:ext uri="{BB962C8B-B14F-4D97-AF65-F5344CB8AC3E}">
        <p14:creationId xmlns:p14="http://schemas.microsoft.com/office/powerpoint/2010/main" val="262092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091939"/>
            <a:ext cx="8246492" cy="373561"/>
          </a:xfrm>
          <a:prstGeom prst="rect">
            <a:avLst/>
          </a:prstGeom>
        </p:spPr>
        <p:txBody>
          <a:bodyPr>
            <a:noAutofit/>
          </a:bodyPr>
          <a:lstStyle>
            <a:lvl1pPr marL="0" indent="0">
              <a:lnSpc>
                <a:spcPct val="100000"/>
              </a:lnSpc>
              <a:buFontTx/>
              <a:buNone/>
              <a:defRPr sz="1800" b="1" i="0"/>
            </a:lvl1pPr>
          </a:lstStyle>
          <a:p>
            <a:pPr lvl="0"/>
            <a:r>
              <a:rPr lang="en-US"/>
              <a:t>Click to edit heading</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0" y="1555059"/>
            <a:ext cx="8241707" cy="284843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071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091940"/>
            <a:ext cx="8246492" cy="650378"/>
          </a:xfrm>
          <a:prstGeom prst="rect">
            <a:avLst/>
          </a:prstGeom>
        </p:spPr>
        <p:txBody>
          <a:bodyPr>
            <a:noAutofit/>
          </a:bodyPr>
          <a:lstStyle>
            <a:lvl1pPr marL="0" indent="0">
              <a:lnSpc>
                <a:spcPct val="100000"/>
              </a:lnSpc>
              <a:buFontTx/>
              <a:buNone/>
              <a:defRPr sz="1800" b="1" i="0">
                <a:solidFill>
                  <a:schemeClr val="accent1"/>
                </a:solidFill>
              </a:defRPr>
            </a:lvl1pPr>
          </a:lstStyle>
          <a:p>
            <a:pPr lvl="0"/>
            <a:r>
              <a:rPr lang="en-US"/>
              <a:t>Click to edit text. Main idea, quote, or phrase two lines and under may go in this text box. </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0" y="1833518"/>
            <a:ext cx="8241707" cy="256997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5739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3" Type="http://schemas.openxmlformats.org/officeDocument/2006/relationships/slideLayout" Target="../slideLayouts/slideLayout8.xml"/><Relationship Id="rId21" Type="http://schemas.openxmlformats.org/officeDocument/2006/relationships/image" Target="../media/image5.png"/><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theme" Target="../theme/theme3.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19" Type="http://schemas.openxmlformats.org/officeDocument/2006/relationships/slideLayout" Target="../slideLayouts/slideLayout24.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 Id="rId22"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27.xml"/><Relationship Id="rId7"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3" Type="http://schemas.openxmlformats.org/officeDocument/2006/relationships/slideLayout" Target="../slideLayouts/slideLayout36.xml"/><Relationship Id="rId21" Type="http://schemas.openxmlformats.org/officeDocument/2006/relationships/image" Target="../media/image6.png"/><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image" Target="../media/image7.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19" Type="http://schemas.openxmlformats.org/officeDocument/2006/relationships/theme" Target="../theme/theme6.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3" Type="http://schemas.openxmlformats.org/officeDocument/2006/relationships/slideLayout" Target="../slideLayouts/slideLayout54.xml"/><Relationship Id="rId21" Type="http://schemas.openxmlformats.org/officeDocument/2006/relationships/image" Target="../media/image14.png"/><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theme" Target="../theme/theme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14GSGL0011_D08_PPT_Cover_Global-Language-of-Business.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70750" y="965933"/>
            <a:ext cx="1429409" cy="77511"/>
          </a:xfrm>
          <a:prstGeom prst="rect">
            <a:avLst/>
          </a:prstGeom>
        </p:spPr>
      </p:pic>
      <p:pic>
        <p:nvPicPr>
          <p:cNvPr id="2" name="Imag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0339" y="641571"/>
            <a:ext cx="1254352" cy="637629"/>
          </a:xfrm>
          <a:prstGeom prst="rect">
            <a:avLst/>
          </a:prstGeom>
        </p:spPr>
      </p:pic>
    </p:spTree>
    <p:extLst>
      <p:ext uri="{BB962C8B-B14F-4D97-AF65-F5344CB8AC3E}">
        <p14:creationId xmlns:p14="http://schemas.microsoft.com/office/powerpoint/2010/main" val="3524010020"/>
      </p:ext>
    </p:extLst>
  </p:cSld>
  <p:clrMap bg1="lt1" tx1="dk1" bg2="lt2" tx2="dk2" accent1="accent1" accent2="accent2" accent3="accent3" accent4="accent4" accent5="accent5" accent6="accent6" hlink="hlink" folHlink="folHlink"/>
  <p:sldLayoutIdLst>
    <p:sldLayoutId id="2147483674" r:id="rId1"/>
    <p:sldLayoutId id="2147483751"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4" descr="14GSGL0011_D08_PPT_Cover_Global-Language-of-Business.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0750" y="965933"/>
            <a:ext cx="1429409" cy="77511"/>
          </a:xfrm>
          <a:prstGeom prst="rect">
            <a:avLst/>
          </a:prstGeom>
        </p:spPr>
      </p:pic>
      <p:pic>
        <p:nvPicPr>
          <p:cNvPr id="6" name="Imag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0339" y="641571"/>
            <a:ext cx="1254352" cy="637629"/>
          </a:xfrm>
          <a:prstGeom prst="rect">
            <a:avLst/>
          </a:prstGeom>
        </p:spPr>
      </p:pic>
    </p:spTree>
    <p:extLst>
      <p:ext uri="{BB962C8B-B14F-4D97-AF65-F5344CB8AC3E}">
        <p14:creationId xmlns:p14="http://schemas.microsoft.com/office/powerpoint/2010/main" val="2732107837"/>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850"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47479" y="172643"/>
            <a:ext cx="8243942" cy="679647"/>
          </a:xfrm>
          <a:prstGeom prst="rect">
            <a:avLst/>
          </a:prstGeom>
          <a:noFill/>
          <a:ln>
            <a:noFill/>
          </a:ln>
        </p:spPr>
        <p:txBody>
          <a:bodyPr vert="horz" wrap="square" lIns="0" tIns="45716" rIns="91431" bIns="45716" numCol="1" anchor="ctr" anchorCtr="0" compatLnSpc="1">
            <a:prstTxWarp prst="textNoShape">
              <a:avLst/>
            </a:prstTxWarp>
          </a:bodyPr>
          <a:lstStyle/>
          <a:p>
            <a:pPr lvl="0"/>
            <a:r>
              <a:rPr lang="en-US" dirty="0"/>
              <a:t>Click to Edit Title</a:t>
            </a:r>
          </a:p>
        </p:txBody>
      </p:sp>
      <p:sp>
        <p:nvSpPr>
          <p:cNvPr id="15" name="Text Placeholder 19"/>
          <p:cNvSpPr txBox="1">
            <a:spLocks/>
          </p:cNvSpPr>
          <p:nvPr/>
        </p:nvSpPr>
        <p:spPr>
          <a:xfrm>
            <a:off x="5086351" y="4791985"/>
            <a:ext cx="2770356" cy="101042"/>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sp>
        <p:nvSpPr>
          <p:cNvPr id="7"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pic>
        <p:nvPicPr>
          <p:cNvPr id="8" name="Image 7"/>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2454644457"/>
      </p:ext>
    </p:extLst>
  </p:cSld>
  <p:clrMap bg1="lt1" tx1="dk1" bg2="lt2" tx2="dk2" accent1="accent1" accent2="accent2" accent3="accent3" accent4="accent4" accent5="accent5" accent6="accent6" hlink="hlink" folHlink="folHlink"/>
  <p:sldLayoutIdLst>
    <p:sldLayoutId id="2147483855" r:id="rId1"/>
    <p:sldLayoutId id="2147483812" r:id="rId2"/>
    <p:sldLayoutId id="2147483813" r:id="rId3"/>
    <p:sldLayoutId id="2147483856" r:id="rId4"/>
    <p:sldLayoutId id="2147483857"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9" r:id="rId14"/>
    <p:sldLayoutId id="2147483824" r:id="rId15"/>
    <p:sldLayoutId id="2147483826" r:id="rId16"/>
    <p:sldLayoutId id="2147483827" r:id="rId17"/>
    <p:sldLayoutId id="2147483828" r:id="rId18"/>
    <p:sldLayoutId id="2147483858" r:id="rId19"/>
  </p:sldLayoutIdLst>
  <p:hf hdr="0" ftr="0" dt="0"/>
  <p:txStyles>
    <p:titleStyle>
      <a:lvl1pPr algn="l" defTabSz="457155" rtl="0" eaLnBrk="1" fontAlgn="base" hangingPunct="1">
        <a:spcBef>
          <a:spcPct val="0"/>
        </a:spcBef>
        <a:spcAft>
          <a:spcPct val="0"/>
        </a:spcAft>
        <a:defRPr sz="25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6" name="Text Placeholder 19"/>
          <p:cNvSpPr txBox="1">
            <a:spLocks/>
          </p:cNvSpPr>
          <p:nvPr/>
        </p:nvSpPr>
        <p:spPr>
          <a:xfrm>
            <a:off x="5086351" y="4791985"/>
            <a:ext cx="2770356" cy="101042"/>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sp>
        <p:nvSpPr>
          <p:cNvPr id="9"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4211020604"/>
      </p:ext>
    </p:extLst>
  </p:cSld>
  <p:clrMap bg1="lt1" tx1="dk1" bg2="lt2" tx2="dk2" accent1="accent1" accent2="accent2" accent3="accent3" accent4="accent4" accent5="accent5" accent6="accent6" hlink="hlink" folHlink="folHlink"/>
  <p:sldLayoutIdLst>
    <p:sldLayoutId id="2147483722" r:id="rId1"/>
    <p:sldLayoutId id="2147483727" r:id="rId2"/>
    <p:sldLayoutId id="2147483793" r:id="rId3"/>
    <p:sldLayoutId id="2147483796" r:id="rId4"/>
    <p:sldLayoutId id="2147483794" r:id="rId5"/>
    <p:sldLayoutId id="2147483797" r:id="rId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5"/>
          <a:stretch>
            <a:fillRect/>
          </a:stretch>
        </a:blipFill>
        <a:effectLst/>
      </p:bgPr>
    </p:bg>
    <p:spTree>
      <p:nvGrpSpPr>
        <p:cNvPr id="1" name=""/>
        <p:cNvGrpSpPr/>
        <p:nvPr/>
      </p:nvGrpSpPr>
      <p:grpSpPr>
        <a:xfrm>
          <a:off x="0" y="0"/>
          <a:ext cx="0" cy="0"/>
          <a:chOff x="0" y="0"/>
          <a:chExt cx="0" cy="0"/>
        </a:xfrm>
      </p:grpSpPr>
      <p:sp>
        <p:nvSpPr>
          <p:cNvPr id="6" name="Text Placeholder 19"/>
          <p:cNvSpPr txBox="1">
            <a:spLocks/>
          </p:cNvSpPr>
          <p:nvPr/>
        </p:nvSpPr>
        <p:spPr>
          <a:xfrm>
            <a:off x="5532749" y="4791984"/>
            <a:ext cx="2323957" cy="127091"/>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sp>
        <p:nvSpPr>
          <p:cNvPr id="9"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pic>
        <p:nvPicPr>
          <p:cNvPr id="5" name="Imag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2031240878"/>
      </p:ext>
    </p:extLst>
  </p:cSld>
  <p:clrMap bg1="lt1" tx1="dk1" bg2="lt2" tx2="dk2" accent1="accent1" accent2="accent2" accent3="accent3" accent4="accent4" accent5="accent5" accent6="accent6" hlink="hlink" folHlink="folHlink"/>
  <p:sldLayoutIdLst>
    <p:sldLayoutId id="2147483849" r:id="rId1"/>
    <p:sldLayoutId id="2147483906" r:id="rId2"/>
    <p:sldLayoutId id="2147483770"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446287" y="922931"/>
            <a:ext cx="8250038" cy="64494"/>
          </a:xfrm>
          <a:prstGeom prst="rect">
            <a:avLst/>
          </a:prstGeom>
          <a:solidFill>
            <a:srgbClr val="7AC143"/>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 Placeholder 19"/>
          <p:cNvSpPr txBox="1">
            <a:spLocks/>
          </p:cNvSpPr>
          <p:nvPr/>
        </p:nvSpPr>
        <p:spPr>
          <a:xfrm>
            <a:off x="5737125" y="4791984"/>
            <a:ext cx="2119581" cy="112495"/>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a:t>
            </a:r>
            <a:r>
              <a:rPr lang="en-US" baseline="0" dirty="0">
                <a:solidFill>
                  <a:srgbClr val="454545"/>
                </a:solidFill>
              </a:rPr>
              <a:t> in Europe 2</a:t>
            </a:r>
            <a:r>
              <a:rPr lang="en-US" dirty="0">
                <a:solidFill>
                  <a:srgbClr val="454545"/>
                </a:solidFill>
              </a:rPr>
              <a:t>017</a:t>
            </a:r>
          </a:p>
        </p:txBody>
      </p:sp>
      <p:sp>
        <p:nvSpPr>
          <p:cNvPr id="13"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
        <p:nvSpPr>
          <p:cNvPr id="16" name="Title Placeholder 1"/>
          <p:cNvSpPr>
            <a:spLocks noGrp="1"/>
          </p:cNvSpPr>
          <p:nvPr>
            <p:ph type="title"/>
          </p:nvPr>
        </p:nvSpPr>
        <p:spPr bwMode="auto">
          <a:xfrm>
            <a:off x="447479" y="172643"/>
            <a:ext cx="8243942" cy="679647"/>
          </a:xfrm>
          <a:prstGeom prst="rect">
            <a:avLst/>
          </a:prstGeom>
          <a:noFill/>
          <a:ln>
            <a:noFill/>
          </a:ln>
        </p:spPr>
        <p:txBody>
          <a:bodyPr vert="horz" wrap="square" lIns="0" tIns="45716" rIns="91431" bIns="45716" numCol="1" anchor="ctr" anchorCtr="0" compatLnSpc="1">
            <a:prstTxWarp prst="textNoShape">
              <a:avLst/>
            </a:prstTxWarp>
          </a:bodyPr>
          <a:lstStyle/>
          <a:p>
            <a:pPr lvl="0"/>
            <a:r>
              <a:rPr lang="en-US" dirty="0"/>
              <a:t>Click to Edit Title</a:t>
            </a:r>
          </a:p>
        </p:txBody>
      </p:sp>
      <p:pic>
        <p:nvPicPr>
          <p:cNvPr id="10" name="Image 9"/>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1904710829"/>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 id="2147483847" r:id="rId17"/>
    <p:sldLayoutId id="2147483848" r:id="rId18"/>
  </p:sldLayoutIdLst>
  <p:hf hdr="0" ftr="0" dt="0"/>
  <p:txStyles>
    <p:titleStyle>
      <a:lvl1pPr algn="l" defTabSz="457155" rtl="0" eaLnBrk="1" fontAlgn="base" hangingPunct="1">
        <a:spcBef>
          <a:spcPct val="0"/>
        </a:spcBef>
        <a:spcAft>
          <a:spcPct val="0"/>
        </a:spcAft>
        <a:defRPr sz="25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6100" y="172642"/>
            <a:ext cx="8058151" cy="679647"/>
          </a:xfrm>
          <a:prstGeom prst="rect">
            <a:avLst/>
          </a:prstGeom>
          <a:noFill/>
          <a:ln>
            <a:noFill/>
          </a:ln>
        </p:spPr>
        <p:txBody>
          <a:bodyPr vert="horz" wrap="square" lIns="0" tIns="45716" rIns="91431" bIns="45716" numCol="1" anchor="ctr" anchorCtr="0" compatLnSpc="1">
            <a:prstTxWarp prst="textNoShape">
              <a:avLst/>
            </a:prstTxWarp>
          </a:bodyPr>
          <a:lstStyle/>
          <a:p>
            <a:pPr lvl="0"/>
            <a:r>
              <a:rPr lang="en-US" dirty="0"/>
              <a:t>Click to Edit Title</a:t>
            </a:r>
          </a:p>
        </p:txBody>
      </p:sp>
      <p:sp>
        <p:nvSpPr>
          <p:cNvPr id="7" name="Slide Number Placeholder 9"/>
          <p:cNvSpPr>
            <a:spLocks noGrp="1"/>
          </p:cNvSpPr>
          <p:nvPr>
            <p:ph type="sldNum" sz="quarter" idx="4"/>
          </p:nvPr>
        </p:nvSpPr>
        <p:spPr>
          <a:xfrm>
            <a:off x="8356552" y="4762804"/>
            <a:ext cx="247535" cy="150195"/>
          </a:xfrm>
          <a:prstGeom prst="rect">
            <a:avLst/>
          </a:prstGeom>
        </p:spPr>
        <p:txBody>
          <a:bodyPr vert="horz" wrap="square" lIns="0" tIns="0" rIns="0" bIns="0" numCol="1" anchor="ctr" anchorCtr="0" compatLnSpc="1">
            <a:prstTxWarp prst="textNoShape">
              <a:avLst/>
            </a:prstTxWarp>
          </a:bodyPr>
          <a:lstStyle>
            <a:lvl1pPr algn="r">
              <a:defRPr sz="6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19"/>
          <p:cNvSpPr txBox="1">
            <a:spLocks/>
          </p:cNvSpPr>
          <p:nvPr/>
        </p:nvSpPr>
        <p:spPr>
          <a:xfrm>
            <a:off x="5086351" y="4791985"/>
            <a:ext cx="2770356" cy="101042"/>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pic>
        <p:nvPicPr>
          <p:cNvPr id="9" name="Image 8"/>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3719602371"/>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 id="2147483879" r:id="rId17"/>
    <p:sldLayoutId id="2147483880" r:id="rId18"/>
    <p:sldLayoutId id="2147483881" r:id="rId19"/>
  </p:sldLayoutIdLst>
  <p:hf hdr="0" ftr="0" dt="0"/>
  <p:txStyles>
    <p:titleStyle>
      <a:lvl1pPr algn="l" defTabSz="342866" rtl="0" eaLnBrk="1" fontAlgn="base" hangingPunct="1">
        <a:spcBef>
          <a:spcPct val="0"/>
        </a:spcBef>
        <a:spcAft>
          <a:spcPct val="0"/>
        </a:spcAft>
        <a:defRPr sz="2100" kern="1200" cap="none" spc="0">
          <a:solidFill>
            <a:schemeClr val="tx2"/>
          </a:solidFill>
          <a:latin typeface="Verdana"/>
          <a:ea typeface="ＭＳ Ｐゴシック" charset="0"/>
          <a:cs typeface="Verdana"/>
        </a:defRPr>
      </a:lvl1pPr>
      <a:lvl2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2pPr>
      <a:lvl3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3pPr>
      <a:lvl4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4pPr>
      <a:lvl5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5pPr>
      <a:lvl6pPr marL="342866"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6pPr>
      <a:lvl7pPr marL="685733"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7pPr>
      <a:lvl8pPr marL="1028600"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8pPr>
      <a:lvl9pPr marL="1371467"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9pPr>
    </p:titleStyle>
    <p:bodyStyle>
      <a:lvl1pPr marL="270000" marR="0" indent="-214313" algn="l" defTabSz="342866" rtl="0" eaLnBrk="1" fontAlgn="base" latinLnBrk="0" hangingPunct="1">
        <a:lnSpc>
          <a:spcPct val="110000"/>
        </a:lnSpc>
        <a:spcBef>
          <a:spcPts val="300"/>
        </a:spcBef>
        <a:spcAft>
          <a:spcPct val="0"/>
        </a:spcAft>
        <a:buClr>
          <a:schemeClr val="accent1"/>
        </a:buClr>
        <a:buSzTx/>
        <a:buFont typeface="Arial"/>
        <a:buChar char="•"/>
        <a:tabLst/>
        <a:defRPr sz="1275" b="0" i="0" kern="1200" baseline="0">
          <a:solidFill>
            <a:schemeClr val="tx2"/>
          </a:solidFill>
          <a:latin typeface="Verdana"/>
          <a:ea typeface="ＭＳ Ｐゴシック" charset="0"/>
          <a:cs typeface="Verdana"/>
        </a:defRPr>
      </a:lvl1pPr>
      <a:lvl2pPr marL="418500" marR="0" indent="-214313" algn="l" defTabSz="342866" rtl="0" eaLnBrk="1" fontAlgn="base" latinLnBrk="0" hangingPunct="1">
        <a:lnSpc>
          <a:spcPct val="110000"/>
        </a:lnSpc>
        <a:spcBef>
          <a:spcPts val="300"/>
        </a:spcBef>
        <a:spcAft>
          <a:spcPct val="0"/>
        </a:spcAft>
        <a:buClr>
          <a:schemeClr val="accent1"/>
        </a:buClr>
        <a:buSzTx/>
        <a:buFont typeface="Lucida Grande"/>
        <a:buChar char="­"/>
        <a:tabLst/>
        <a:defRPr sz="1275" b="0" i="0" kern="1200">
          <a:solidFill>
            <a:schemeClr val="tx2"/>
          </a:solidFill>
          <a:latin typeface="Verdana"/>
          <a:ea typeface="ＭＳ Ｐゴシック" charset="0"/>
          <a:cs typeface="Verdana"/>
        </a:defRPr>
      </a:lvl2pPr>
      <a:lvl3pPr marL="618300" indent="-214313" algn="l" defTabSz="342866" rtl="0" eaLnBrk="1" fontAlgn="base" hangingPunct="1">
        <a:lnSpc>
          <a:spcPct val="110000"/>
        </a:lnSpc>
        <a:spcBef>
          <a:spcPts val="300"/>
        </a:spcBef>
        <a:spcAft>
          <a:spcPct val="0"/>
        </a:spcAft>
        <a:buClr>
          <a:schemeClr val="accent1"/>
        </a:buClr>
        <a:buFont typeface="Arial"/>
        <a:buChar char="•"/>
        <a:defRPr sz="1275" b="0" i="0" kern="1200">
          <a:solidFill>
            <a:schemeClr val="tx2"/>
          </a:solidFill>
          <a:latin typeface="Verdana"/>
          <a:ea typeface="ＭＳ Ｐゴシック" charset="0"/>
          <a:cs typeface="Verdana"/>
        </a:defRPr>
      </a:lvl3pPr>
      <a:lvl4pPr marL="788400" indent="-171434" algn="l" defTabSz="342866" rtl="0" eaLnBrk="1" fontAlgn="base" hangingPunct="1">
        <a:lnSpc>
          <a:spcPct val="110000"/>
        </a:lnSpc>
        <a:spcBef>
          <a:spcPts val="300"/>
        </a:spcBef>
        <a:spcAft>
          <a:spcPct val="0"/>
        </a:spcAft>
        <a:buClr>
          <a:schemeClr val="accent1"/>
        </a:buClr>
        <a:buFont typeface="Lucida Grande"/>
        <a:buChar char="­"/>
        <a:defRPr sz="1275" b="0" i="0" kern="1200">
          <a:solidFill>
            <a:schemeClr val="tx2"/>
          </a:solidFill>
          <a:latin typeface="Verdana"/>
          <a:ea typeface="ＭＳ Ｐゴシック" charset="0"/>
          <a:cs typeface="Verdana"/>
        </a:defRPr>
      </a:lvl4pPr>
      <a:lvl5pPr marL="950400" indent="-171434" algn="l" defTabSz="342866" rtl="0" eaLnBrk="1" fontAlgn="base" hangingPunct="1">
        <a:lnSpc>
          <a:spcPct val="110000"/>
        </a:lnSpc>
        <a:spcBef>
          <a:spcPts val="300"/>
        </a:spcBef>
        <a:spcAft>
          <a:spcPct val="0"/>
        </a:spcAft>
        <a:buClr>
          <a:schemeClr val="accent1"/>
        </a:buClr>
        <a:buSzPct val="100000"/>
        <a:buFont typeface="Arial"/>
        <a:buChar char="•"/>
        <a:defRPr sz="1275" b="0" i="0" kern="1200">
          <a:solidFill>
            <a:schemeClr val="tx2"/>
          </a:solidFill>
          <a:latin typeface="Verdana"/>
          <a:ea typeface="ＭＳ Ｐゴシック" charset="0"/>
          <a:cs typeface="Verdana"/>
        </a:defRPr>
      </a:lvl5pPr>
      <a:lvl6pPr marL="1885766" indent="-171434" algn="l" defTabSz="342866" rtl="0" eaLnBrk="1" latinLnBrk="0" hangingPunct="1">
        <a:spcBef>
          <a:spcPct val="20000"/>
        </a:spcBef>
        <a:buFont typeface="Arial"/>
        <a:buChar char="•"/>
        <a:defRPr sz="1500" kern="1200">
          <a:solidFill>
            <a:schemeClr val="tx1"/>
          </a:solidFill>
          <a:latin typeface="+mn-lt"/>
          <a:ea typeface="+mn-ea"/>
          <a:cs typeface="+mn-cs"/>
        </a:defRPr>
      </a:lvl6pPr>
      <a:lvl7pPr marL="2228632" indent="-171434" algn="l" defTabSz="342866" rtl="0" eaLnBrk="1" latinLnBrk="0" hangingPunct="1">
        <a:spcBef>
          <a:spcPct val="20000"/>
        </a:spcBef>
        <a:buFont typeface="Arial"/>
        <a:buChar char="•"/>
        <a:defRPr sz="1500" kern="1200">
          <a:solidFill>
            <a:schemeClr val="tx1"/>
          </a:solidFill>
          <a:latin typeface="+mn-lt"/>
          <a:ea typeface="+mn-ea"/>
          <a:cs typeface="+mn-cs"/>
        </a:defRPr>
      </a:lvl7pPr>
      <a:lvl8pPr marL="2571499" indent="-171434" algn="l" defTabSz="342866" rtl="0" eaLnBrk="1" latinLnBrk="0" hangingPunct="1">
        <a:spcBef>
          <a:spcPct val="20000"/>
        </a:spcBef>
        <a:buFont typeface="Arial"/>
        <a:buChar char="•"/>
        <a:defRPr sz="1500" kern="1200">
          <a:solidFill>
            <a:schemeClr val="tx1"/>
          </a:solidFill>
          <a:latin typeface="+mn-lt"/>
          <a:ea typeface="+mn-ea"/>
          <a:cs typeface="+mn-cs"/>
        </a:defRPr>
      </a:lvl8pPr>
      <a:lvl9pPr marL="2914366" indent="-171434" algn="l" defTabSz="342866"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66" rtl="0" eaLnBrk="1" latinLnBrk="0" hangingPunct="1">
        <a:defRPr sz="1350" kern="1200">
          <a:solidFill>
            <a:schemeClr val="tx1"/>
          </a:solidFill>
          <a:latin typeface="+mn-lt"/>
          <a:ea typeface="+mn-ea"/>
          <a:cs typeface="+mn-cs"/>
        </a:defRPr>
      </a:lvl1pPr>
      <a:lvl2pPr marL="342866" algn="l" defTabSz="342866" rtl="0" eaLnBrk="1" latinLnBrk="0" hangingPunct="1">
        <a:defRPr sz="1350" kern="1200">
          <a:solidFill>
            <a:schemeClr val="tx1"/>
          </a:solidFill>
          <a:latin typeface="+mn-lt"/>
          <a:ea typeface="+mn-ea"/>
          <a:cs typeface="+mn-cs"/>
        </a:defRPr>
      </a:lvl2pPr>
      <a:lvl3pPr marL="685733" algn="l" defTabSz="342866" rtl="0" eaLnBrk="1" latinLnBrk="0" hangingPunct="1">
        <a:defRPr sz="1350" kern="1200">
          <a:solidFill>
            <a:schemeClr val="tx1"/>
          </a:solidFill>
          <a:latin typeface="+mn-lt"/>
          <a:ea typeface="+mn-ea"/>
          <a:cs typeface="+mn-cs"/>
        </a:defRPr>
      </a:lvl3pPr>
      <a:lvl4pPr marL="1028600" algn="l" defTabSz="342866" rtl="0" eaLnBrk="1" latinLnBrk="0" hangingPunct="1">
        <a:defRPr sz="1350" kern="1200">
          <a:solidFill>
            <a:schemeClr val="tx1"/>
          </a:solidFill>
          <a:latin typeface="+mn-lt"/>
          <a:ea typeface="+mn-ea"/>
          <a:cs typeface="+mn-cs"/>
        </a:defRPr>
      </a:lvl4pPr>
      <a:lvl5pPr marL="1371467" algn="l" defTabSz="342866" rtl="0" eaLnBrk="1" latinLnBrk="0" hangingPunct="1">
        <a:defRPr sz="1350" kern="1200">
          <a:solidFill>
            <a:schemeClr val="tx1"/>
          </a:solidFill>
          <a:latin typeface="+mn-lt"/>
          <a:ea typeface="+mn-ea"/>
          <a:cs typeface="+mn-cs"/>
        </a:defRPr>
      </a:lvl5pPr>
      <a:lvl6pPr marL="1714333" algn="l" defTabSz="342866" rtl="0" eaLnBrk="1" latinLnBrk="0" hangingPunct="1">
        <a:defRPr sz="1350" kern="1200">
          <a:solidFill>
            <a:schemeClr val="tx1"/>
          </a:solidFill>
          <a:latin typeface="+mn-lt"/>
          <a:ea typeface="+mn-ea"/>
          <a:cs typeface="+mn-cs"/>
        </a:defRPr>
      </a:lvl6pPr>
      <a:lvl7pPr marL="2057199" algn="l" defTabSz="342866" rtl="0" eaLnBrk="1" latinLnBrk="0" hangingPunct="1">
        <a:defRPr sz="1350" kern="1200">
          <a:solidFill>
            <a:schemeClr val="tx1"/>
          </a:solidFill>
          <a:latin typeface="+mn-lt"/>
          <a:ea typeface="+mn-ea"/>
          <a:cs typeface="+mn-cs"/>
        </a:defRPr>
      </a:lvl7pPr>
      <a:lvl8pPr marL="2400065" algn="l" defTabSz="342866" rtl="0" eaLnBrk="1" latinLnBrk="0" hangingPunct="1">
        <a:defRPr sz="1350" kern="1200">
          <a:solidFill>
            <a:schemeClr val="tx1"/>
          </a:solidFill>
          <a:latin typeface="+mn-lt"/>
          <a:ea typeface="+mn-ea"/>
          <a:cs typeface="+mn-cs"/>
        </a:defRPr>
      </a:lvl8pPr>
      <a:lvl9pPr marL="2742932" algn="l" defTabSz="3428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5.pn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7.png"/><Relationship Id="rId7" Type="http://schemas.microsoft.com/office/2007/relationships/hdphoto" Target="../media/hdphoto1.wdp"/><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microsoft.com/office/2007/relationships/hdphoto" Target="../media/hdphoto2.wdp"/><Relationship Id="rId4" Type="http://schemas.openxmlformats.org/officeDocument/2006/relationships/image" Target="../media/image20.png"/><Relationship Id="rId9"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p:cNvSpPr>
            <a:spLocks noGrp="1"/>
          </p:cNvSpPr>
          <p:nvPr>
            <p:ph type="pic" sz="quarter" idx="15"/>
          </p:nvPr>
        </p:nvSpPr>
        <p:spPr/>
      </p:sp>
      <p:sp>
        <p:nvSpPr>
          <p:cNvPr id="8" name="Text Placeholder 7"/>
          <p:cNvSpPr>
            <a:spLocks noGrp="1"/>
          </p:cNvSpPr>
          <p:nvPr>
            <p:ph type="body" sz="quarter" idx="11"/>
          </p:nvPr>
        </p:nvSpPr>
        <p:spPr>
          <a:xfrm>
            <a:off x="578618" y="2906361"/>
            <a:ext cx="6584181" cy="528519"/>
          </a:xfrm>
        </p:spPr>
        <p:txBody>
          <a:bodyPr/>
          <a:lstStyle/>
          <a:p>
            <a:r>
              <a:rPr lang="en-US" sz="1700" b="1" dirty="0"/>
              <a:t>GS1 in Europe insights survey 2020</a:t>
            </a:r>
          </a:p>
          <a:p>
            <a:r>
              <a:rPr lang="en-US" sz="1050" b="1" dirty="0"/>
              <a:t>Main highlights – 2019 data </a:t>
            </a:r>
          </a:p>
        </p:txBody>
      </p:sp>
    </p:spTree>
    <p:extLst>
      <p:ext uri="{BB962C8B-B14F-4D97-AF65-F5344CB8AC3E}">
        <p14:creationId xmlns:p14="http://schemas.microsoft.com/office/powerpoint/2010/main" val="2009885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1700" b="1" dirty="0">
                <a:solidFill>
                  <a:srgbClr val="13136B"/>
                </a:solidFill>
              </a:rPr>
              <a:t>The community of GS1 in Europe* </a:t>
            </a:r>
            <a:endParaRPr lang="fr-FR" sz="1700" b="1" dirty="0">
              <a:solidFill>
                <a:srgbClr val="13136B"/>
              </a:solidFill>
            </a:endParaRPr>
          </a:p>
        </p:txBody>
      </p:sp>
      <p:sp>
        <p:nvSpPr>
          <p:cNvPr id="26" name="Rettangolo 25">
            <a:extLst>
              <a:ext uri="{FF2B5EF4-FFF2-40B4-BE49-F238E27FC236}">
                <a16:creationId xmlns:a16="http://schemas.microsoft.com/office/drawing/2014/main" id="{E7F8F10E-AAF3-46E5-A93A-6B95939AE3AC}"/>
              </a:ext>
            </a:extLst>
          </p:cNvPr>
          <p:cNvSpPr/>
          <p:nvPr/>
        </p:nvSpPr>
        <p:spPr>
          <a:xfrm>
            <a:off x="60568" y="1002729"/>
            <a:ext cx="1786045" cy="423746"/>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0" name="Rettangolo 29">
            <a:extLst>
              <a:ext uri="{FF2B5EF4-FFF2-40B4-BE49-F238E27FC236}">
                <a16:creationId xmlns:a16="http://schemas.microsoft.com/office/drawing/2014/main" id="{92CCA30E-3FDF-4B02-AD57-3DD06F7D8AAA}"/>
              </a:ext>
            </a:extLst>
          </p:cNvPr>
          <p:cNvSpPr/>
          <p:nvPr/>
        </p:nvSpPr>
        <p:spPr>
          <a:xfrm>
            <a:off x="989082" y="2907599"/>
            <a:ext cx="165275" cy="336504"/>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id="{00FD2DFA-70E7-4E3C-BA78-BA3974E0DF0E}"/>
              </a:ext>
            </a:extLst>
          </p:cNvPr>
          <p:cNvPicPr>
            <a:picLocks noChangeAspect="1"/>
          </p:cNvPicPr>
          <p:nvPr/>
        </p:nvPicPr>
        <p:blipFill>
          <a:blip r:embed="rId2"/>
          <a:stretch>
            <a:fillRect/>
          </a:stretch>
        </p:blipFill>
        <p:spPr>
          <a:xfrm>
            <a:off x="914295" y="1002729"/>
            <a:ext cx="7171613" cy="3476354"/>
          </a:xfrm>
          <a:prstGeom prst="rect">
            <a:avLst/>
          </a:prstGeom>
        </p:spPr>
      </p:pic>
      <p:sp>
        <p:nvSpPr>
          <p:cNvPr id="7" name="CasellaDiTesto 6">
            <a:extLst>
              <a:ext uri="{FF2B5EF4-FFF2-40B4-BE49-F238E27FC236}">
                <a16:creationId xmlns:a16="http://schemas.microsoft.com/office/drawing/2014/main" id="{65D84318-3DD6-47ED-8D50-BEF0558189AF}"/>
              </a:ext>
            </a:extLst>
          </p:cNvPr>
          <p:cNvSpPr txBox="1"/>
          <p:nvPr/>
        </p:nvSpPr>
        <p:spPr>
          <a:xfrm>
            <a:off x="35373" y="4061969"/>
            <a:ext cx="2004553" cy="461665"/>
          </a:xfrm>
          <a:prstGeom prst="rect">
            <a:avLst/>
          </a:prstGeom>
          <a:noFill/>
        </p:spPr>
        <p:txBody>
          <a:bodyPr wrap="square" rtlCol="0">
            <a:spAutoFit/>
          </a:bodyPr>
          <a:lstStyle/>
          <a:p>
            <a:pPr algn="ctr"/>
            <a:r>
              <a:rPr lang="it-IT" sz="2400" b="1" dirty="0">
                <a:solidFill>
                  <a:srgbClr val="002060"/>
                </a:solidFill>
              </a:rPr>
              <a:t>186.8 </a:t>
            </a:r>
            <a:r>
              <a:rPr lang="it-IT" sz="1600" b="1" dirty="0">
                <a:solidFill>
                  <a:srgbClr val="002060"/>
                </a:solidFill>
              </a:rPr>
              <a:t>Mln</a:t>
            </a:r>
            <a:endParaRPr lang="it-IT" sz="1600" dirty="0">
              <a:solidFill>
                <a:srgbClr val="002060"/>
              </a:solidFill>
            </a:endParaRPr>
          </a:p>
        </p:txBody>
      </p:sp>
      <p:sp>
        <p:nvSpPr>
          <p:cNvPr id="20" name="Ovale 19">
            <a:extLst>
              <a:ext uri="{FF2B5EF4-FFF2-40B4-BE49-F238E27FC236}">
                <a16:creationId xmlns:a16="http://schemas.microsoft.com/office/drawing/2014/main" id="{76DC561F-A933-4704-B59A-974C3C5613E2}"/>
              </a:ext>
            </a:extLst>
          </p:cNvPr>
          <p:cNvSpPr/>
          <p:nvPr/>
        </p:nvSpPr>
        <p:spPr>
          <a:xfrm>
            <a:off x="2546208" y="3008452"/>
            <a:ext cx="972000" cy="903986"/>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19" name="Picture 6" descr="Asset Preview">
            <a:extLst>
              <a:ext uri="{FF2B5EF4-FFF2-40B4-BE49-F238E27FC236}">
                <a16:creationId xmlns:a16="http://schemas.microsoft.com/office/drawing/2014/main" id="{43559E5E-D352-40B4-B531-BA801D769D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1282" y="3392556"/>
            <a:ext cx="565430" cy="547373"/>
          </a:xfrm>
          <a:prstGeom prst="rect">
            <a:avLst/>
          </a:prstGeom>
          <a:noFill/>
        </p:spPr>
      </p:pic>
      <p:sp>
        <p:nvSpPr>
          <p:cNvPr id="16" name="CasellaDiTesto 15">
            <a:extLst>
              <a:ext uri="{FF2B5EF4-FFF2-40B4-BE49-F238E27FC236}">
                <a16:creationId xmlns:a16="http://schemas.microsoft.com/office/drawing/2014/main" id="{874D872A-8594-47B6-93AC-D8355A3A6643}"/>
              </a:ext>
            </a:extLst>
          </p:cNvPr>
          <p:cNvSpPr txBox="1"/>
          <p:nvPr/>
        </p:nvSpPr>
        <p:spPr>
          <a:xfrm>
            <a:off x="2633140" y="3061202"/>
            <a:ext cx="873957" cy="400110"/>
          </a:xfrm>
          <a:prstGeom prst="rect">
            <a:avLst/>
          </a:prstGeom>
          <a:noFill/>
        </p:spPr>
        <p:txBody>
          <a:bodyPr wrap="none" rtlCol="0">
            <a:spAutoFit/>
          </a:bodyPr>
          <a:lstStyle/>
          <a:p>
            <a:pPr algn="ctr"/>
            <a:r>
              <a:rPr lang="it-IT" sz="1000" dirty="0" err="1">
                <a:solidFill>
                  <a:srgbClr val="002060"/>
                </a:solidFill>
              </a:rPr>
              <a:t>Member</a:t>
            </a:r>
            <a:r>
              <a:rPr lang="it-IT" sz="1000" dirty="0">
                <a:solidFill>
                  <a:srgbClr val="002060"/>
                </a:solidFill>
              </a:rPr>
              <a:t> </a:t>
            </a:r>
          </a:p>
          <a:p>
            <a:pPr algn="ctr"/>
            <a:r>
              <a:rPr lang="it-IT" sz="1000" dirty="0">
                <a:solidFill>
                  <a:srgbClr val="002060"/>
                </a:solidFill>
              </a:rPr>
              <a:t>companies</a:t>
            </a:r>
          </a:p>
        </p:txBody>
      </p:sp>
      <p:sp>
        <p:nvSpPr>
          <p:cNvPr id="39" name="Ovale 38">
            <a:extLst>
              <a:ext uri="{FF2B5EF4-FFF2-40B4-BE49-F238E27FC236}">
                <a16:creationId xmlns:a16="http://schemas.microsoft.com/office/drawing/2014/main" id="{28E0EF96-99B9-476A-A93F-3FA2A4303927}"/>
              </a:ext>
            </a:extLst>
          </p:cNvPr>
          <p:cNvSpPr/>
          <p:nvPr/>
        </p:nvSpPr>
        <p:spPr>
          <a:xfrm>
            <a:off x="6118910" y="3027502"/>
            <a:ext cx="936000" cy="873896"/>
          </a:xfrm>
          <a:prstGeom prst="ellipse">
            <a:avLst/>
          </a:prstGeom>
          <a:solidFill>
            <a:srgbClr val="FF6600"/>
          </a:solidFill>
          <a:ln w="28575">
            <a:solidFill>
              <a:srgbClr val="00297A"/>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8" name="Immagine 37">
            <a:extLst>
              <a:ext uri="{FF2B5EF4-FFF2-40B4-BE49-F238E27FC236}">
                <a16:creationId xmlns:a16="http://schemas.microsoft.com/office/drawing/2014/main" id="{68E70115-9F24-402D-97BE-C0E8E0F4E9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9234" y="2988089"/>
            <a:ext cx="672225" cy="650585"/>
          </a:xfrm>
          <a:prstGeom prst="rect">
            <a:avLst/>
          </a:prstGeom>
          <a:ln w="28575">
            <a:noFill/>
          </a:ln>
        </p:spPr>
      </p:pic>
      <p:sp>
        <p:nvSpPr>
          <p:cNvPr id="35" name="CasellaDiTesto 34">
            <a:extLst>
              <a:ext uri="{FF2B5EF4-FFF2-40B4-BE49-F238E27FC236}">
                <a16:creationId xmlns:a16="http://schemas.microsoft.com/office/drawing/2014/main" id="{92713F52-F0D5-47AD-A747-F6888E65B44D}"/>
              </a:ext>
            </a:extLst>
          </p:cNvPr>
          <p:cNvSpPr txBox="1"/>
          <p:nvPr/>
        </p:nvSpPr>
        <p:spPr>
          <a:xfrm>
            <a:off x="6122988" y="3459388"/>
            <a:ext cx="881973" cy="246221"/>
          </a:xfrm>
          <a:prstGeom prst="rect">
            <a:avLst/>
          </a:prstGeom>
          <a:noFill/>
          <a:ln w="28575">
            <a:noFill/>
          </a:ln>
        </p:spPr>
        <p:txBody>
          <a:bodyPr wrap="none" rtlCol="0">
            <a:spAutoFit/>
          </a:bodyPr>
          <a:lstStyle/>
          <a:p>
            <a:pPr algn="ctr"/>
            <a:r>
              <a:rPr lang="it-IT" sz="1000" dirty="0" err="1">
                <a:solidFill>
                  <a:srgbClr val="002060"/>
                </a:solidFill>
              </a:rPr>
              <a:t>Employees</a:t>
            </a:r>
            <a:endParaRPr lang="it-IT" sz="1000" dirty="0">
              <a:solidFill>
                <a:srgbClr val="002060"/>
              </a:solidFill>
            </a:endParaRPr>
          </a:p>
        </p:txBody>
      </p:sp>
      <p:sp>
        <p:nvSpPr>
          <p:cNvPr id="9" name="CasellaDiTesto 8">
            <a:extLst>
              <a:ext uri="{FF2B5EF4-FFF2-40B4-BE49-F238E27FC236}">
                <a16:creationId xmlns:a16="http://schemas.microsoft.com/office/drawing/2014/main" id="{172048F0-D7E7-40B1-9113-C93E60B0808B}"/>
              </a:ext>
            </a:extLst>
          </p:cNvPr>
          <p:cNvSpPr txBox="1"/>
          <p:nvPr/>
        </p:nvSpPr>
        <p:spPr>
          <a:xfrm>
            <a:off x="1842806" y="4082522"/>
            <a:ext cx="1612942" cy="461665"/>
          </a:xfrm>
          <a:prstGeom prst="rect">
            <a:avLst/>
          </a:prstGeom>
          <a:noFill/>
        </p:spPr>
        <p:txBody>
          <a:bodyPr wrap="none" rtlCol="0">
            <a:spAutoFit/>
          </a:bodyPr>
          <a:lstStyle/>
          <a:p>
            <a:r>
              <a:rPr lang="it-IT" sz="2400" b="1" dirty="0">
                <a:solidFill>
                  <a:srgbClr val="002060"/>
                </a:solidFill>
              </a:rPr>
              <a:t>468.568</a:t>
            </a:r>
          </a:p>
        </p:txBody>
      </p:sp>
      <p:sp>
        <p:nvSpPr>
          <p:cNvPr id="11" name="CasellaDiTesto 10">
            <a:extLst>
              <a:ext uri="{FF2B5EF4-FFF2-40B4-BE49-F238E27FC236}">
                <a16:creationId xmlns:a16="http://schemas.microsoft.com/office/drawing/2014/main" id="{3CC73F4C-8E99-4399-84E9-57A043B31E12}"/>
              </a:ext>
            </a:extLst>
          </p:cNvPr>
          <p:cNvSpPr txBox="1"/>
          <p:nvPr/>
        </p:nvSpPr>
        <p:spPr>
          <a:xfrm>
            <a:off x="5870783" y="4110182"/>
            <a:ext cx="1173719" cy="461665"/>
          </a:xfrm>
          <a:prstGeom prst="rect">
            <a:avLst/>
          </a:prstGeom>
          <a:noFill/>
        </p:spPr>
        <p:txBody>
          <a:bodyPr wrap="none" rtlCol="0">
            <a:spAutoFit/>
          </a:bodyPr>
          <a:lstStyle/>
          <a:p>
            <a:r>
              <a:rPr lang="it-IT" sz="2400" b="1" dirty="0">
                <a:solidFill>
                  <a:srgbClr val="002060"/>
                </a:solidFill>
              </a:rPr>
              <a:t>1.913</a:t>
            </a:r>
            <a:endParaRPr lang="it-IT" sz="2400" dirty="0">
              <a:solidFill>
                <a:srgbClr val="002060"/>
              </a:solidFill>
            </a:endParaRPr>
          </a:p>
        </p:txBody>
      </p:sp>
      <p:sp>
        <p:nvSpPr>
          <p:cNvPr id="49" name="Ovale 48">
            <a:extLst>
              <a:ext uri="{FF2B5EF4-FFF2-40B4-BE49-F238E27FC236}">
                <a16:creationId xmlns:a16="http://schemas.microsoft.com/office/drawing/2014/main" id="{9285C434-9578-4452-82E7-CF6EDAE34E2E}"/>
              </a:ext>
            </a:extLst>
          </p:cNvPr>
          <p:cNvSpPr/>
          <p:nvPr/>
        </p:nvSpPr>
        <p:spPr>
          <a:xfrm>
            <a:off x="7576815" y="2967829"/>
            <a:ext cx="972000" cy="918744"/>
          </a:xfrm>
          <a:prstGeom prst="ellipse">
            <a:avLst/>
          </a:prstGeom>
          <a:solidFill>
            <a:srgbClr val="FF6600"/>
          </a:solidFill>
          <a:ln w="28575">
            <a:solidFill>
              <a:srgbClr val="00297A"/>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48" name="Picture 8" descr="Asset Preview">
            <a:extLst>
              <a:ext uri="{FF2B5EF4-FFF2-40B4-BE49-F238E27FC236}">
                <a16:creationId xmlns:a16="http://schemas.microsoft.com/office/drawing/2014/main" id="{0712915C-572B-4C54-91A0-9D1A0CDA95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1480" y="3354159"/>
            <a:ext cx="562065" cy="549670"/>
          </a:xfrm>
          <a:prstGeom prst="rect">
            <a:avLst/>
          </a:prstGeom>
          <a:noFill/>
          <a:ln w="28575">
            <a:noFill/>
          </a:ln>
        </p:spPr>
      </p:pic>
      <p:sp>
        <p:nvSpPr>
          <p:cNvPr id="46" name="CasellaDiTesto 45">
            <a:extLst>
              <a:ext uri="{FF2B5EF4-FFF2-40B4-BE49-F238E27FC236}">
                <a16:creationId xmlns:a16="http://schemas.microsoft.com/office/drawing/2014/main" id="{25732446-CC5C-41B2-A22F-EC4A74800B5D}"/>
              </a:ext>
            </a:extLst>
          </p:cNvPr>
          <p:cNvSpPr txBox="1"/>
          <p:nvPr/>
        </p:nvSpPr>
        <p:spPr>
          <a:xfrm>
            <a:off x="7553030" y="3102574"/>
            <a:ext cx="995785" cy="400110"/>
          </a:xfrm>
          <a:prstGeom prst="rect">
            <a:avLst/>
          </a:prstGeom>
          <a:noFill/>
        </p:spPr>
        <p:txBody>
          <a:bodyPr wrap="none" rtlCol="0">
            <a:spAutoFit/>
          </a:bodyPr>
          <a:lstStyle/>
          <a:p>
            <a:pPr algn="ctr"/>
            <a:r>
              <a:rPr lang="it-IT" sz="1000" dirty="0">
                <a:solidFill>
                  <a:srgbClr val="002060"/>
                </a:solidFill>
              </a:rPr>
              <a:t>Value-</a:t>
            </a:r>
            <a:r>
              <a:rPr lang="it-IT" sz="1000" dirty="0" err="1">
                <a:solidFill>
                  <a:srgbClr val="002060"/>
                </a:solidFill>
              </a:rPr>
              <a:t>added</a:t>
            </a:r>
            <a:endParaRPr lang="it-IT" sz="1000" dirty="0">
              <a:solidFill>
                <a:srgbClr val="002060"/>
              </a:solidFill>
            </a:endParaRPr>
          </a:p>
          <a:p>
            <a:pPr algn="ctr"/>
            <a:r>
              <a:rPr lang="it-IT" sz="1000" dirty="0">
                <a:solidFill>
                  <a:srgbClr val="002060"/>
                </a:solidFill>
              </a:rPr>
              <a:t>Services</a:t>
            </a:r>
          </a:p>
        </p:txBody>
      </p:sp>
      <p:sp>
        <p:nvSpPr>
          <p:cNvPr id="28" name="Rettangolo 27">
            <a:extLst>
              <a:ext uri="{FF2B5EF4-FFF2-40B4-BE49-F238E27FC236}">
                <a16:creationId xmlns:a16="http://schemas.microsoft.com/office/drawing/2014/main" id="{917819E5-C6BA-4F6B-85F7-C32369F513AA}"/>
              </a:ext>
            </a:extLst>
          </p:cNvPr>
          <p:cNvSpPr/>
          <p:nvPr/>
        </p:nvSpPr>
        <p:spPr>
          <a:xfrm>
            <a:off x="794103" y="3037096"/>
            <a:ext cx="165275" cy="336504"/>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53" name="Gruppo 52">
            <a:extLst>
              <a:ext uri="{FF2B5EF4-FFF2-40B4-BE49-F238E27FC236}">
                <a16:creationId xmlns:a16="http://schemas.microsoft.com/office/drawing/2014/main" id="{CCA7CD13-AC53-411F-98CE-D1A8DA7D48E8}"/>
              </a:ext>
            </a:extLst>
          </p:cNvPr>
          <p:cNvGrpSpPr/>
          <p:nvPr/>
        </p:nvGrpSpPr>
        <p:grpSpPr>
          <a:xfrm>
            <a:off x="855904" y="2997871"/>
            <a:ext cx="972000" cy="895565"/>
            <a:chOff x="529863" y="1083745"/>
            <a:chExt cx="1259130" cy="1216980"/>
          </a:xfrm>
          <a:solidFill>
            <a:srgbClr val="FF6600"/>
          </a:solidFill>
        </p:grpSpPr>
        <p:sp>
          <p:nvSpPr>
            <p:cNvPr id="56" name="Ovale 55">
              <a:extLst>
                <a:ext uri="{FF2B5EF4-FFF2-40B4-BE49-F238E27FC236}">
                  <a16:creationId xmlns:a16="http://schemas.microsoft.com/office/drawing/2014/main" id="{72B7ADEE-2875-4052-AA79-C44C1F338E8F}"/>
                </a:ext>
              </a:extLst>
            </p:cNvPr>
            <p:cNvSpPr/>
            <p:nvPr/>
          </p:nvSpPr>
          <p:spPr>
            <a:xfrm>
              <a:off x="529863" y="1083745"/>
              <a:ext cx="1259130" cy="1216980"/>
            </a:xfrm>
            <a:prstGeom prst="ellipse">
              <a:avLst/>
            </a:prstGeom>
            <a:grp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55" name="Immagine 54">
              <a:extLst>
                <a:ext uri="{FF2B5EF4-FFF2-40B4-BE49-F238E27FC236}">
                  <a16:creationId xmlns:a16="http://schemas.microsoft.com/office/drawing/2014/main" id="{A48A833A-64E5-43D6-964E-570B080660DD}"/>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Lst>
            </a:blip>
            <a:stretch>
              <a:fillRect/>
            </a:stretch>
          </p:blipFill>
          <p:spPr>
            <a:xfrm>
              <a:off x="791778" y="1124010"/>
              <a:ext cx="667790" cy="667790"/>
            </a:xfrm>
            <a:prstGeom prst="rect">
              <a:avLst/>
            </a:prstGeom>
            <a:noFill/>
          </p:spPr>
        </p:pic>
      </p:grpSp>
      <p:cxnSp>
        <p:nvCxnSpPr>
          <p:cNvPr id="54" name="Connettore diritto 53">
            <a:extLst>
              <a:ext uri="{FF2B5EF4-FFF2-40B4-BE49-F238E27FC236}">
                <a16:creationId xmlns:a16="http://schemas.microsoft.com/office/drawing/2014/main" id="{3FF6D21B-5DCC-4EFC-85F0-0FD628A22FB8}"/>
              </a:ext>
            </a:extLst>
          </p:cNvPr>
          <p:cNvCxnSpPr>
            <a:cxnSpLocks/>
          </p:cNvCxnSpPr>
          <p:nvPr/>
        </p:nvCxnSpPr>
        <p:spPr>
          <a:xfrm>
            <a:off x="1590634" y="3838168"/>
            <a:ext cx="0" cy="364435"/>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2" name="CasellaDiTesto 51">
            <a:extLst>
              <a:ext uri="{FF2B5EF4-FFF2-40B4-BE49-F238E27FC236}">
                <a16:creationId xmlns:a16="http://schemas.microsoft.com/office/drawing/2014/main" id="{5E199D16-A178-4C07-B597-0CA5C9D91C64}"/>
              </a:ext>
            </a:extLst>
          </p:cNvPr>
          <p:cNvSpPr txBox="1"/>
          <p:nvPr/>
        </p:nvSpPr>
        <p:spPr>
          <a:xfrm>
            <a:off x="954618" y="3406412"/>
            <a:ext cx="774571" cy="400110"/>
          </a:xfrm>
          <a:prstGeom prst="rect">
            <a:avLst/>
          </a:prstGeom>
          <a:noFill/>
        </p:spPr>
        <p:txBody>
          <a:bodyPr wrap="none" rtlCol="0">
            <a:spAutoFit/>
          </a:bodyPr>
          <a:lstStyle/>
          <a:p>
            <a:pPr algn="ctr"/>
            <a:r>
              <a:rPr lang="it-IT" sz="1000" dirty="0">
                <a:solidFill>
                  <a:srgbClr val="002060"/>
                </a:solidFill>
              </a:rPr>
              <a:t>Financial</a:t>
            </a:r>
          </a:p>
          <a:p>
            <a:pPr algn="ctr"/>
            <a:r>
              <a:rPr lang="it-IT" sz="1000" dirty="0">
                <a:solidFill>
                  <a:srgbClr val="002060"/>
                </a:solidFill>
              </a:rPr>
              <a:t> </a:t>
            </a:r>
            <a:r>
              <a:rPr lang="it-IT" sz="1000" dirty="0" err="1">
                <a:solidFill>
                  <a:srgbClr val="002060"/>
                </a:solidFill>
              </a:rPr>
              <a:t>strength</a:t>
            </a:r>
            <a:endParaRPr lang="it-IT" sz="1000" dirty="0">
              <a:solidFill>
                <a:srgbClr val="002060"/>
              </a:solidFill>
            </a:endParaRPr>
          </a:p>
        </p:txBody>
      </p:sp>
      <p:cxnSp>
        <p:nvCxnSpPr>
          <p:cNvPr id="60" name="Connettore diritto 59">
            <a:extLst>
              <a:ext uri="{FF2B5EF4-FFF2-40B4-BE49-F238E27FC236}">
                <a16:creationId xmlns:a16="http://schemas.microsoft.com/office/drawing/2014/main" id="{CE134C1F-5F6F-47D5-A0C6-F2B4A24E1353}"/>
              </a:ext>
            </a:extLst>
          </p:cNvPr>
          <p:cNvCxnSpPr>
            <a:cxnSpLocks/>
          </p:cNvCxnSpPr>
          <p:nvPr/>
        </p:nvCxnSpPr>
        <p:spPr>
          <a:xfrm>
            <a:off x="6834559" y="3838510"/>
            <a:ext cx="0" cy="364435"/>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61" name="Connettore diritto 60">
            <a:extLst>
              <a:ext uri="{FF2B5EF4-FFF2-40B4-BE49-F238E27FC236}">
                <a16:creationId xmlns:a16="http://schemas.microsoft.com/office/drawing/2014/main" id="{627537B9-6210-4E8C-AF26-E94407CBE89D}"/>
              </a:ext>
            </a:extLst>
          </p:cNvPr>
          <p:cNvCxnSpPr>
            <a:cxnSpLocks/>
          </p:cNvCxnSpPr>
          <p:nvPr/>
        </p:nvCxnSpPr>
        <p:spPr>
          <a:xfrm>
            <a:off x="8315468" y="3821864"/>
            <a:ext cx="0" cy="364435"/>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63" name="CasellaDiTesto 62">
            <a:extLst>
              <a:ext uri="{FF2B5EF4-FFF2-40B4-BE49-F238E27FC236}">
                <a16:creationId xmlns:a16="http://schemas.microsoft.com/office/drawing/2014/main" id="{9231DF00-68BC-4522-880E-96558EA326D0}"/>
              </a:ext>
            </a:extLst>
          </p:cNvPr>
          <p:cNvSpPr txBox="1"/>
          <p:nvPr/>
        </p:nvSpPr>
        <p:spPr>
          <a:xfrm>
            <a:off x="7218455" y="4110182"/>
            <a:ext cx="1345240" cy="461665"/>
          </a:xfrm>
          <a:prstGeom prst="rect">
            <a:avLst/>
          </a:prstGeom>
          <a:noFill/>
        </p:spPr>
        <p:txBody>
          <a:bodyPr wrap="none" rtlCol="0">
            <a:spAutoFit/>
          </a:bodyPr>
          <a:lstStyle/>
          <a:p>
            <a:r>
              <a:rPr lang="it-IT" sz="2400" b="1" dirty="0">
                <a:solidFill>
                  <a:srgbClr val="002060"/>
                </a:solidFill>
              </a:rPr>
              <a:t>22.5%</a:t>
            </a:r>
            <a:endParaRPr lang="it-IT" sz="2400" dirty="0">
              <a:solidFill>
                <a:srgbClr val="002060"/>
              </a:solidFill>
            </a:endParaRPr>
          </a:p>
        </p:txBody>
      </p:sp>
      <p:sp>
        <p:nvSpPr>
          <p:cNvPr id="70" name="CasellaDiTesto 69">
            <a:extLst>
              <a:ext uri="{FF2B5EF4-FFF2-40B4-BE49-F238E27FC236}">
                <a16:creationId xmlns:a16="http://schemas.microsoft.com/office/drawing/2014/main" id="{D0E7B7F9-45E7-418A-B16F-CE689BFB5B2D}"/>
              </a:ext>
            </a:extLst>
          </p:cNvPr>
          <p:cNvSpPr txBox="1"/>
          <p:nvPr/>
        </p:nvSpPr>
        <p:spPr>
          <a:xfrm>
            <a:off x="4343753" y="3736572"/>
            <a:ext cx="915635" cy="707886"/>
          </a:xfrm>
          <a:prstGeom prst="rect">
            <a:avLst/>
          </a:prstGeom>
          <a:noFill/>
        </p:spPr>
        <p:txBody>
          <a:bodyPr wrap="none" rtlCol="0">
            <a:spAutoFit/>
          </a:bodyPr>
          <a:lstStyle/>
          <a:p>
            <a:r>
              <a:rPr lang="it-IT" sz="4000" b="1" dirty="0">
                <a:solidFill>
                  <a:srgbClr val="002060"/>
                </a:solidFill>
              </a:rPr>
              <a:t>49</a:t>
            </a:r>
            <a:endParaRPr lang="it-IT" sz="4000" dirty="0">
              <a:solidFill>
                <a:srgbClr val="002060"/>
              </a:solidFill>
            </a:endParaRPr>
          </a:p>
        </p:txBody>
      </p:sp>
      <p:cxnSp>
        <p:nvCxnSpPr>
          <p:cNvPr id="72" name="Connettore diritto 71">
            <a:extLst>
              <a:ext uri="{FF2B5EF4-FFF2-40B4-BE49-F238E27FC236}">
                <a16:creationId xmlns:a16="http://schemas.microsoft.com/office/drawing/2014/main" id="{EFC5286D-9881-410D-A472-000C65A922D4}"/>
              </a:ext>
            </a:extLst>
          </p:cNvPr>
          <p:cNvCxnSpPr>
            <a:cxnSpLocks/>
          </p:cNvCxnSpPr>
          <p:nvPr/>
        </p:nvCxnSpPr>
        <p:spPr>
          <a:xfrm>
            <a:off x="3291274" y="3834738"/>
            <a:ext cx="0" cy="364435"/>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81" name="Gruppo 80">
            <a:extLst>
              <a:ext uri="{FF2B5EF4-FFF2-40B4-BE49-F238E27FC236}">
                <a16:creationId xmlns:a16="http://schemas.microsoft.com/office/drawing/2014/main" id="{B18CF59E-248D-470F-898E-EC866ED8F7B4}"/>
              </a:ext>
            </a:extLst>
          </p:cNvPr>
          <p:cNvGrpSpPr/>
          <p:nvPr/>
        </p:nvGrpSpPr>
        <p:grpSpPr>
          <a:xfrm>
            <a:off x="4135694" y="2307426"/>
            <a:ext cx="1188000" cy="1116000"/>
            <a:chOff x="2147650" y="1148290"/>
            <a:chExt cx="1188000" cy="1116000"/>
          </a:xfrm>
          <a:effectLst>
            <a:outerShdw blurRad="76200" dir="13500000" sy="23000" kx="1200000" algn="br" rotWithShape="0">
              <a:prstClr val="black">
                <a:alpha val="20000"/>
              </a:prstClr>
            </a:outerShdw>
          </a:effectLst>
        </p:grpSpPr>
        <p:sp>
          <p:nvSpPr>
            <p:cNvPr id="65" name="Ovale 64">
              <a:extLst>
                <a:ext uri="{FF2B5EF4-FFF2-40B4-BE49-F238E27FC236}">
                  <a16:creationId xmlns:a16="http://schemas.microsoft.com/office/drawing/2014/main" id="{98BE3639-04CB-4E8A-9CBA-B2B82C8AAABD}"/>
                </a:ext>
              </a:extLst>
            </p:cNvPr>
            <p:cNvSpPr/>
            <p:nvPr/>
          </p:nvSpPr>
          <p:spPr>
            <a:xfrm>
              <a:off x="2147650" y="1148290"/>
              <a:ext cx="1188000" cy="1116000"/>
            </a:xfrm>
            <a:prstGeom prst="ellipse">
              <a:avLst/>
            </a:prstGeom>
            <a:solidFill>
              <a:srgbClr val="FF6600"/>
            </a:solidFill>
            <a:ln w="28575">
              <a:solidFill>
                <a:srgbClr val="00297A"/>
              </a:solidFill>
            </a:ln>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4" name="CasellaDiTesto 73">
              <a:extLst>
                <a:ext uri="{FF2B5EF4-FFF2-40B4-BE49-F238E27FC236}">
                  <a16:creationId xmlns:a16="http://schemas.microsoft.com/office/drawing/2014/main" id="{0AF50AF2-7220-4950-98E9-81C2B4158E81}"/>
                </a:ext>
              </a:extLst>
            </p:cNvPr>
            <p:cNvSpPr txBox="1"/>
            <p:nvPr/>
          </p:nvSpPr>
          <p:spPr>
            <a:xfrm>
              <a:off x="2445105" y="1741729"/>
              <a:ext cx="679994" cy="369332"/>
            </a:xfrm>
            <a:prstGeom prst="rect">
              <a:avLst/>
            </a:prstGeom>
            <a:noFill/>
            <a:scene3d>
              <a:camera prst="orthographicFront"/>
              <a:lightRig rig="threePt" dir="t"/>
            </a:scene3d>
            <a:sp3d>
              <a:bevelT w="114300" prst="artDeco"/>
            </a:sp3d>
          </p:spPr>
          <p:txBody>
            <a:bodyPr wrap="none" rtlCol="0">
              <a:spAutoFit/>
            </a:bodyPr>
            <a:lstStyle/>
            <a:p>
              <a:pPr algn="ctr"/>
              <a:r>
                <a:rPr lang="it-IT" dirty="0" err="1">
                  <a:solidFill>
                    <a:srgbClr val="002060"/>
                  </a:solidFill>
                </a:rPr>
                <a:t>MOs</a:t>
              </a:r>
              <a:endParaRPr lang="it-IT" dirty="0">
                <a:solidFill>
                  <a:srgbClr val="002060"/>
                </a:solidFill>
              </a:endParaRPr>
            </a:p>
          </p:txBody>
        </p:sp>
        <p:grpSp>
          <p:nvGrpSpPr>
            <p:cNvPr id="79" name="Gruppo 78">
              <a:extLst>
                <a:ext uri="{FF2B5EF4-FFF2-40B4-BE49-F238E27FC236}">
                  <a16:creationId xmlns:a16="http://schemas.microsoft.com/office/drawing/2014/main" id="{21AB350D-07BA-49B5-9DCD-5F03519A9B62}"/>
                </a:ext>
              </a:extLst>
            </p:cNvPr>
            <p:cNvGrpSpPr/>
            <p:nvPr/>
          </p:nvGrpSpPr>
          <p:grpSpPr>
            <a:xfrm>
              <a:off x="2468193" y="1212819"/>
              <a:ext cx="569388" cy="584775"/>
              <a:chOff x="2401046" y="1254153"/>
              <a:chExt cx="636535" cy="636535"/>
            </a:xfrm>
          </p:grpSpPr>
          <p:pic>
            <p:nvPicPr>
              <p:cNvPr id="75" name="Immagine 74">
                <a:extLst>
                  <a:ext uri="{FF2B5EF4-FFF2-40B4-BE49-F238E27FC236}">
                    <a16:creationId xmlns:a16="http://schemas.microsoft.com/office/drawing/2014/main" id="{A50E7C2F-02FB-45DC-971F-8E74A36F96D0}"/>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imgEffect>
                      </a14:imgLayer>
                    </a14:imgProps>
                  </a:ext>
                </a:extLst>
              </a:blip>
              <a:stretch>
                <a:fillRect/>
              </a:stretch>
            </p:blipFill>
            <p:spPr>
              <a:xfrm>
                <a:off x="2401046" y="1254153"/>
                <a:ext cx="636535" cy="636535"/>
              </a:xfrm>
              <a:prstGeom prst="rect">
                <a:avLst/>
              </a:prstGeom>
              <a:noFill/>
              <a:scene3d>
                <a:camera prst="orthographicFront"/>
                <a:lightRig rig="threePt" dir="t"/>
              </a:scene3d>
              <a:sp3d>
                <a:bevelT w="114300" prst="artDeco"/>
              </a:sp3d>
            </p:spPr>
          </p:pic>
          <p:sp>
            <p:nvSpPr>
              <p:cNvPr id="76" name="Arco 75">
                <a:extLst>
                  <a:ext uri="{FF2B5EF4-FFF2-40B4-BE49-F238E27FC236}">
                    <a16:creationId xmlns:a16="http://schemas.microsoft.com/office/drawing/2014/main" id="{5F01105C-70A9-4C34-9C56-8DFA7F460FB7}"/>
                  </a:ext>
                </a:extLst>
              </p:cNvPr>
              <p:cNvSpPr/>
              <p:nvPr/>
            </p:nvSpPr>
            <p:spPr>
              <a:xfrm rot="2341195">
                <a:off x="2622420" y="1385592"/>
                <a:ext cx="352335" cy="400110"/>
              </a:xfrm>
              <a:prstGeom prst="arc">
                <a:avLst/>
              </a:prstGeom>
              <a:ln w="57150">
                <a:solidFill>
                  <a:schemeClr val="tx2"/>
                </a:solidFill>
              </a:ln>
              <a:effectLst/>
              <a:scene3d>
                <a:camera prst="orthographicFront"/>
                <a:lightRig rig="threePt" dir="t"/>
              </a:scene3d>
              <a:sp3d>
                <a:bevelT w="114300" prst="artDeco"/>
              </a:sp3d>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78" name="Arco 77">
                <a:extLst>
                  <a:ext uri="{FF2B5EF4-FFF2-40B4-BE49-F238E27FC236}">
                    <a16:creationId xmlns:a16="http://schemas.microsoft.com/office/drawing/2014/main" id="{BE3E605C-005F-47EE-AF35-BC307FFE0C27}"/>
                  </a:ext>
                </a:extLst>
              </p:cNvPr>
              <p:cNvSpPr/>
              <p:nvPr/>
            </p:nvSpPr>
            <p:spPr>
              <a:xfrm rot="12623574">
                <a:off x="2464007" y="1363095"/>
                <a:ext cx="352335" cy="400110"/>
              </a:xfrm>
              <a:prstGeom prst="arc">
                <a:avLst/>
              </a:prstGeom>
              <a:ln w="57150">
                <a:solidFill>
                  <a:schemeClr val="tx2"/>
                </a:solidFill>
              </a:ln>
              <a:effectLst/>
              <a:scene3d>
                <a:camera prst="orthographicFront"/>
                <a:lightRig rig="threePt" dir="t"/>
              </a:scene3d>
              <a:sp3d>
                <a:bevelT w="114300" prst="artDeco"/>
              </a:sp3d>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grpSp>
      </p:grpSp>
      <p:cxnSp>
        <p:nvCxnSpPr>
          <p:cNvPr id="83" name="Connettore diritto 82">
            <a:extLst>
              <a:ext uri="{FF2B5EF4-FFF2-40B4-BE49-F238E27FC236}">
                <a16:creationId xmlns:a16="http://schemas.microsoft.com/office/drawing/2014/main" id="{EB625B0B-E602-4D7F-B5A9-8296AF35BD65}"/>
              </a:ext>
            </a:extLst>
          </p:cNvPr>
          <p:cNvCxnSpPr>
            <a:cxnSpLocks/>
          </p:cNvCxnSpPr>
          <p:nvPr/>
        </p:nvCxnSpPr>
        <p:spPr>
          <a:xfrm>
            <a:off x="5115514" y="3291991"/>
            <a:ext cx="0" cy="620447"/>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5" name="CasellaDiTesto 84">
            <a:extLst>
              <a:ext uri="{FF2B5EF4-FFF2-40B4-BE49-F238E27FC236}">
                <a16:creationId xmlns:a16="http://schemas.microsoft.com/office/drawing/2014/main" id="{5A57464C-A6E2-4135-8DF5-9941385065E3}"/>
              </a:ext>
            </a:extLst>
          </p:cNvPr>
          <p:cNvSpPr txBox="1"/>
          <p:nvPr/>
        </p:nvSpPr>
        <p:spPr>
          <a:xfrm>
            <a:off x="967275" y="4577054"/>
            <a:ext cx="877163" cy="276999"/>
          </a:xfrm>
          <a:prstGeom prst="rect">
            <a:avLst/>
          </a:prstGeom>
          <a:noFill/>
        </p:spPr>
        <p:txBody>
          <a:bodyPr wrap="none" rtlCol="0">
            <a:spAutoFit/>
          </a:bodyPr>
          <a:lstStyle/>
          <a:p>
            <a:r>
              <a:rPr lang="it-IT" sz="1200" dirty="0"/>
              <a:t>* 2019 Y</a:t>
            </a:r>
          </a:p>
        </p:txBody>
      </p:sp>
    </p:spTree>
    <p:extLst>
      <p:ext uri="{BB962C8B-B14F-4D97-AF65-F5344CB8AC3E}">
        <p14:creationId xmlns:p14="http://schemas.microsoft.com/office/powerpoint/2010/main" val="411063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C1580745-0678-49BA-AD8B-F16A0516DE36}"/>
              </a:ext>
            </a:extLst>
          </p:cNvPr>
          <p:cNvPicPr>
            <a:picLocks noChangeAspect="1"/>
          </p:cNvPicPr>
          <p:nvPr/>
        </p:nvPicPr>
        <p:blipFill>
          <a:blip r:embed="rId2"/>
          <a:stretch>
            <a:fillRect/>
          </a:stretch>
        </p:blipFill>
        <p:spPr>
          <a:xfrm>
            <a:off x="209436" y="1047825"/>
            <a:ext cx="6820728" cy="3385673"/>
          </a:xfrm>
          <a:prstGeom prst="rect">
            <a:avLst/>
          </a:prstGeom>
        </p:spPr>
      </p:pic>
      <p:pic>
        <p:nvPicPr>
          <p:cNvPr id="4" name="Immagine 3">
            <a:extLst>
              <a:ext uri="{FF2B5EF4-FFF2-40B4-BE49-F238E27FC236}">
                <a16:creationId xmlns:a16="http://schemas.microsoft.com/office/drawing/2014/main" id="{2F0A4C07-0687-48A6-B0B6-9745BE3B53F1}"/>
              </a:ext>
            </a:extLst>
          </p:cNvPr>
          <p:cNvPicPr>
            <a:picLocks noChangeAspect="1"/>
          </p:cNvPicPr>
          <p:nvPr/>
        </p:nvPicPr>
        <p:blipFill>
          <a:blip r:embed="rId3"/>
          <a:stretch>
            <a:fillRect/>
          </a:stretch>
        </p:blipFill>
        <p:spPr>
          <a:xfrm>
            <a:off x="543136" y="1470885"/>
            <a:ext cx="4572396" cy="3109229"/>
          </a:xfrm>
          <a:prstGeom prst="rect">
            <a:avLst/>
          </a:prstGeom>
        </p:spPr>
      </p:pic>
      <p:sp>
        <p:nvSpPr>
          <p:cNvPr id="2" name="Titre 1"/>
          <p:cNvSpPr>
            <a:spLocks noGrp="1"/>
          </p:cNvSpPr>
          <p:nvPr>
            <p:ph type="title"/>
          </p:nvPr>
        </p:nvSpPr>
        <p:spPr/>
        <p:txBody>
          <a:bodyPr/>
          <a:lstStyle/>
          <a:p>
            <a:r>
              <a:rPr lang="en-US" sz="1700" b="1" dirty="0"/>
              <a:t>Financial strength</a:t>
            </a:r>
            <a:endParaRPr lang="fr-FR" sz="1400" dirty="0"/>
          </a:p>
        </p:txBody>
      </p:sp>
      <p:sp>
        <p:nvSpPr>
          <p:cNvPr id="28" name="Rettangolo 27">
            <a:extLst>
              <a:ext uri="{FF2B5EF4-FFF2-40B4-BE49-F238E27FC236}">
                <a16:creationId xmlns:a16="http://schemas.microsoft.com/office/drawing/2014/main" id="{917819E5-C6BA-4F6B-85F7-C32369F513AA}"/>
              </a:ext>
            </a:extLst>
          </p:cNvPr>
          <p:cNvSpPr/>
          <p:nvPr/>
        </p:nvSpPr>
        <p:spPr>
          <a:xfrm>
            <a:off x="7547830" y="1905975"/>
            <a:ext cx="119945"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B5F104B-A890-4C80-B5DD-A26D8EEF5557}"/>
              </a:ext>
            </a:extLst>
          </p:cNvPr>
          <p:cNvSpPr/>
          <p:nvPr/>
        </p:nvSpPr>
        <p:spPr>
          <a:xfrm>
            <a:off x="6912100" y="2093737"/>
            <a:ext cx="113936"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34" name="Gruppo 33">
            <a:extLst>
              <a:ext uri="{FF2B5EF4-FFF2-40B4-BE49-F238E27FC236}">
                <a16:creationId xmlns:a16="http://schemas.microsoft.com/office/drawing/2014/main" id="{127B9C7E-2E79-478B-8678-E0FF94192356}"/>
              </a:ext>
            </a:extLst>
          </p:cNvPr>
          <p:cNvGrpSpPr/>
          <p:nvPr/>
        </p:nvGrpSpPr>
        <p:grpSpPr>
          <a:xfrm>
            <a:off x="2837311" y="190707"/>
            <a:ext cx="670068" cy="630748"/>
            <a:chOff x="529863" y="1083745"/>
            <a:chExt cx="1259130" cy="1216980"/>
          </a:xfrm>
          <a:solidFill>
            <a:srgbClr val="FF6600"/>
          </a:solidFill>
        </p:grpSpPr>
        <p:sp>
          <p:nvSpPr>
            <p:cNvPr id="35" name="Ovale 34">
              <a:extLst>
                <a:ext uri="{FF2B5EF4-FFF2-40B4-BE49-F238E27FC236}">
                  <a16:creationId xmlns:a16="http://schemas.microsoft.com/office/drawing/2014/main" id="{60CEF04F-16B8-4BF7-B8AA-039817CE81EF}"/>
                </a:ext>
              </a:extLst>
            </p:cNvPr>
            <p:cNvSpPr/>
            <p:nvPr/>
          </p:nvSpPr>
          <p:spPr>
            <a:xfrm>
              <a:off x="529863" y="1083745"/>
              <a:ext cx="1259130" cy="1216980"/>
            </a:xfrm>
            <a:prstGeom prst="ellipse">
              <a:avLst/>
            </a:prstGeom>
            <a:grp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6" name="Immagine 35">
              <a:extLst>
                <a:ext uri="{FF2B5EF4-FFF2-40B4-BE49-F238E27FC236}">
                  <a16:creationId xmlns:a16="http://schemas.microsoft.com/office/drawing/2014/main" id="{8CE8FC34-9F0B-4A0C-9A09-3F22F2ED3E8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774175" y="1323632"/>
              <a:ext cx="667790" cy="667791"/>
            </a:xfrm>
            <a:prstGeom prst="rect">
              <a:avLst/>
            </a:prstGeom>
            <a:noFill/>
          </p:spPr>
        </p:pic>
      </p:grpSp>
      <p:sp>
        <p:nvSpPr>
          <p:cNvPr id="65" name="CasellaDiTesto 64">
            <a:extLst>
              <a:ext uri="{FF2B5EF4-FFF2-40B4-BE49-F238E27FC236}">
                <a16:creationId xmlns:a16="http://schemas.microsoft.com/office/drawing/2014/main" id="{E6055B77-C07C-4C05-BD3E-6DF40DDA03D7}"/>
              </a:ext>
            </a:extLst>
          </p:cNvPr>
          <p:cNvSpPr txBox="1"/>
          <p:nvPr/>
        </p:nvSpPr>
        <p:spPr>
          <a:xfrm>
            <a:off x="3869221" y="3684780"/>
            <a:ext cx="2964426" cy="369332"/>
          </a:xfrm>
          <a:prstGeom prst="rect">
            <a:avLst/>
          </a:prstGeom>
          <a:noFill/>
          <a:scene3d>
            <a:camera prst="orthographicFront"/>
            <a:lightRig rig="threePt" dir="t"/>
          </a:scene3d>
          <a:sp3d>
            <a:bevelT w="165100" prst="coolSlant"/>
          </a:sp3d>
        </p:spPr>
        <p:txBody>
          <a:bodyPr wrap="square" rtlCol="0">
            <a:spAutoFit/>
          </a:bodyPr>
          <a:lstStyle/>
          <a:p>
            <a:r>
              <a:rPr lang="it-IT" b="1" dirty="0">
                <a:solidFill>
                  <a:srgbClr val="002060"/>
                </a:solidFill>
                <a:latin typeface="+mj-lt"/>
              </a:rPr>
              <a:t>+25 Mln</a:t>
            </a:r>
            <a:endParaRPr lang="it-IT" sz="1400" b="1" dirty="0">
              <a:solidFill>
                <a:srgbClr val="002060"/>
              </a:solidFill>
              <a:latin typeface="+mj-lt"/>
            </a:endParaRPr>
          </a:p>
        </p:txBody>
      </p:sp>
      <p:sp>
        <p:nvSpPr>
          <p:cNvPr id="67" name="CasellaDiTesto 66">
            <a:extLst>
              <a:ext uri="{FF2B5EF4-FFF2-40B4-BE49-F238E27FC236}">
                <a16:creationId xmlns:a16="http://schemas.microsoft.com/office/drawing/2014/main" id="{E291623E-CA6F-4AC8-9A5B-969A1A88BC33}"/>
              </a:ext>
            </a:extLst>
          </p:cNvPr>
          <p:cNvSpPr txBox="1"/>
          <p:nvPr/>
        </p:nvSpPr>
        <p:spPr>
          <a:xfrm>
            <a:off x="3869221" y="3473182"/>
            <a:ext cx="2449634" cy="338554"/>
          </a:xfrm>
          <a:prstGeom prst="rect">
            <a:avLst/>
          </a:prstGeom>
          <a:noFill/>
          <a:scene3d>
            <a:camera prst="orthographicFront"/>
            <a:lightRig rig="threePt" dir="t"/>
          </a:scene3d>
          <a:sp3d>
            <a:bevelT w="165100" prst="coolSlant"/>
          </a:sp3d>
        </p:spPr>
        <p:txBody>
          <a:bodyPr wrap="square" rtlCol="0">
            <a:spAutoFit/>
          </a:bodyPr>
          <a:lstStyle/>
          <a:p>
            <a:r>
              <a:rPr lang="it-IT" sz="1600" b="1" dirty="0">
                <a:solidFill>
                  <a:srgbClr val="002060"/>
                </a:solidFill>
                <a:latin typeface="+mj-lt"/>
              </a:rPr>
              <a:t>+15.4%</a:t>
            </a:r>
            <a:endParaRPr lang="it-IT" sz="1400" b="1" dirty="0">
              <a:solidFill>
                <a:srgbClr val="002060"/>
              </a:solidFill>
              <a:latin typeface="+mj-lt"/>
            </a:endParaRPr>
          </a:p>
        </p:txBody>
      </p:sp>
      <p:sp>
        <p:nvSpPr>
          <p:cNvPr id="98" name="CasellaDiTesto 97">
            <a:extLst>
              <a:ext uri="{FF2B5EF4-FFF2-40B4-BE49-F238E27FC236}">
                <a16:creationId xmlns:a16="http://schemas.microsoft.com/office/drawing/2014/main" id="{FDEFC82C-D6C3-4866-97E6-0287ABCDBAA6}"/>
              </a:ext>
            </a:extLst>
          </p:cNvPr>
          <p:cNvSpPr txBox="1"/>
          <p:nvPr/>
        </p:nvSpPr>
        <p:spPr>
          <a:xfrm>
            <a:off x="115000" y="3131067"/>
            <a:ext cx="1447778" cy="276999"/>
          </a:xfrm>
          <a:prstGeom prst="rect">
            <a:avLst/>
          </a:prstGeom>
          <a:noFill/>
        </p:spPr>
        <p:txBody>
          <a:bodyPr wrap="square" rtlCol="0">
            <a:spAutoFit/>
          </a:bodyPr>
          <a:lstStyle/>
          <a:p>
            <a:r>
              <a:rPr lang="it-IT" sz="1200" dirty="0">
                <a:solidFill>
                  <a:srgbClr val="002060"/>
                </a:solidFill>
              </a:rPr>
              <a:t>Trend   +6.5%</a:t>
            </a:r>
          </a:p>
        </p:txBody>
      </p:sp>
      <p:sp>
        <p:nvSpPr>
          <p:cNvPr id="100" name="CasellaDiTesto 99">
            <a:extLst>
              <a:ext uri="{FF2B5EF4-FFF2-40B4-BE49-F238E27FC236}">
                <a16:creationId xmlns:a16="http://schemas.microsoft.com/office/drawing/2014/main" id="{D659ABF5-5567-45CB-9C3F-FB312FBF576C}"/>
              </a:ext>
            </a:extLst>
          </p:cNvPr>
          <p:cNvSpPr txBox="1"/>
          <p:nvPr/>
        </p:nvSpPr>
        <p:spPr>
          <a:xfrm>
            <a:off x="1731303" y="2565985"/>
            <a:ext cx="728084" cy="276999"/>
          </a:xfrm>
          <a:prstGeom prst="rect">
            <a:avLst/>
          </a:prstGeom>
          <a:noFill/>
        </p:spPr>
        <p:txBody>
          <a:bodyPr wrap="square" rtlCol="0">
            <a:spAutoFit/>
          </a:bodyPr>
          <a:lstStyle/>
          <a:p>
            <a:r>
              <a:rPr lang="it-IT" sz="1200" dirty="0">
                <a:solidFill>
                  <a:srgbClr val="002060"/>
                </a:solidFill>
              </a:rPr>
              <a:t>+5.1%</a:t>
            </a:r>
          </a:p>
        </p:txBody>
      </p:sp>
      <p:sp>
        <p:nvSpPr>
          <p:cNvPr id="102" name="CasellaDiTesto 101">
            <a:extLst>
              <a:ext uri="{FF2B5EF4-FFF2-40B4-BE49-F238E27FC236}">
                <a16:creationId xmlns:a16="http://schemas.microsoft.com/office/drawing/2014/main" id="{DF8B2A60-21D2-46F0-A53D-20A6B238F61F}"/>
              </a:ext>
            </a:extLst>
          </p:cNvPr>
          <p:cNvSpPr txBox="1"/>
          <p:nvPr/>
        </p:nvSpPr>
        <p:spPr>
          <a:xfrm>
            <a:off x="2621387" y="2093737"/>
            <a:ext cx="728084" cy="276999"/>
          </a:xfrm>
          <a:prstGeom prst="rect">
            <a:avLst/>
          </a:prstGeom>
          <a:noFill/>
        </p:spPr>
        <p:txBody>
          <a:bodyPr wrap="square" rtlCol="0">
            <a:spAutoFit/>
          </a:bodyPr>
          <a:lstStyle/>
          <a:p>
            <a:r>
              <a:rPr lang="it-IT" sz="1200" dirty="0">
                <a:solidFill>
                  <a:srgbClr val="002060"/>
                </a:solidFill>
              </a:rPr>
              <a:t>+6.2%</a:t>
            </a:r>
          </a:p>
        </p:txBody>
      </p:sp>
      <p:sp>
        <p:nvSpPr>
          <p:cNvPr id="106" name="CasellaDiTesto 105">
            <a:extLst>
              <a:ext uri="{FF2B5EF4-FFF2-40B4-BE49-F238E27FC236}">
                <a16:creationId xmlns:a16="http://schemas.microsoft.com/office/drawing/2014/main" id="{3090CC78-A7DA-4E8F-B9A7-DE3762DFFF2E}"/>
              </a:ext>
            </a:extLst>
          </p:cNvPr>
          <p:cNvSpPr txBox="1"/>
          <p:nvPr/>
        </p:nvSpPr>
        <p:spPr>
          <a:xfrm>
            <a:off x="4133320" y="2479758"/>
            <a:ext cx="2656145" cy="338554"/>
          </a:xfrm>
          <a:prstGeom prst="rect">
            <a:avLst/>
          </a:prstGeom>
          <a:noFill/>
        </p:spPr>
        <p:txBody>
          <a:bodyPr wrap="square" rtlCol="0">
            <a:spAutoFit/>
          </a:bodyPr>
          <a:lstStyle/>
          <a:p>
            <a:r>
              <a:rPr lang="it-IT" sz="1600" b="1" dirty="0">
                <a:solidFill>
                  <a:srgbClr val="002060"/>
                </a:solidFill>
              </a:rPr>
              <a:t>-2.9%</a:t>
            </a:r>
            <a:endParaRPr lang="it-IT" sz="1400" b="1" dirty="0">
              <a:solidFill>
                <a:srgbClr val="002060"/>
              </a:solidFill>
            </a:endParaRPr>
          </a:p>
        </p:txBody>
      </p:sp>
      <p:sp>
        <p:nvSpPr>
          <p:cNvPr id="108" name="CasellaDiTesto 107">
            <a:extLst>
              <a:ext uri="{FF2B5EF4-FFF2-40B4-BE49-F238E27FC236}">
                <a16:creationId xmlns:a16="http://schemas.microsoft.com/office/drawing/2014/main" id="{84B199B8-1177-4EF1-80AB-B1FFC339396F}"/>
              </a:ext>
            </a:extLst>
          </p:cNvPr>
          <p:cNvSpPr txBox="1"/>
          <p:nvPr/>
        </p:nvSpPr>
        <p:spPr>
          <a:xfrm>
            <a:off x="4068567" y="2693801"/>
            <a:ext cx="3235610" cy="369332"/>
          </a:xfrm>
          <a:prstGeom prst="rect">
            <a:avLst/>
          </a:prstGeom>
          <a:noFill/>
          <a:scene3d>
            <a:camera prst="orthographicFront"/>
            <a:lightRig rig="threePt" dir="t"/>
          </a:scene3d>
          <a:sp3d>
            <a:bevelT w="165100" prst="coolSlant"/>
          </a:sp3d>
        </p:spPr>
        <p:txBody>
          <a:bodyPr wrap="square" rtlCol="0">
            <a:spAutoFit/>
          </a:bodyPr>
          <a:lstStyle/>
          <a:p>
            <a:r>
              <a:rPr lang="it-IT" b="1" dirty="0">
                <a:solidFill>
                  <a:srgbClr val="002060"/>
                </a:solidFill>
                <a:latin typeface="+mj-lt"/>
              </a:rPr>
              <a:t>-5.6 Mln</a:t>
            </a:r>
            <a:endParaRPr lang="it-IT" sz="1400" b="1" dirty="0">
              <a:solidFill>
                <a:srgbClr val="002060"/>
              </a:solidFill>
              <a:latin typeface="+mj-lt"/>
            </a:endParaRPr>
          </a:p>
        </p:txBody>
      </p:sp>
      <p:cxnSp>
        <p:nvCxnSpPr>
          <p:cNvPr id="12" name="Connettore 2 11">
            <a:extLst>
              <a:ext uri="{FF2B5EF4-FFF2-40B4-BE49-F238E27FC236}">
                <a16:creationId xmlns:a16="http://schemas.microsoft.com/office/drawing/2014/main" id="{9A3DD52B-F6D0-4231-87E7-7E2E13FB65A5}"/>
              </a:ext>
            </a:extLst>
          </p:cNvPr>
          <p:cNvCxnSpPr/>
          <p:nvPr/>
        </p:nvCxnSpPr>
        <p:spPr>
          <a:xfrm flipV="1">
            <a:off x="3668068" y="2347023"/>
            <a:ext cx="0" cy="458351"/>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cxnSp>
        <p:nvCxnSpPr>
          <p:cNvPr id="32" name="Connettore 2 31">
            <a:extLst>
              <a:ext uri="{FF2B5EF4-FFF2-40B4-BE49-F238E27FC236}">
                <a16:creationId xmlns:a16="http://schemas.microsoft.com/office/drawing/2014/main" id="{021C2E3C-8DB5-450D-9037-7AA80C40428A}"/>
              </a:ext>
            </a:extLst>
          </p:cNvPr>
          <p:cNvCxnSpPr>
            <a:cxnSpLocks/>
          </p:cNvCxnSpPr>
          <p:nvPr/>
        </p:nvCxnSpPr>
        <p:spPr>
          <a:xfrm flipV="1">
            <a:off x="1054359" y="3640621"/>
            <a:ext cx="0" cy="259853"/>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cxnSp>
        <p:nvCxnSpPr>
          <p:cNvPr id="37" name="Connettore 2 36">
            <a:extLst>
              <a:ext uri="{FF2B5EF4-FFF2-40B4-BE49-F238E27FC236}">
                <a16:creationId xmlns:a16="http://schemas.microsoft.com/office/drawing/2014/main" id="{C7E6F39B-0A00-49D5-A295-201A86C67C66}"/>
              </a:ext>
            </a:extLst>
          </p:cNvPr>
          <p:cNvCxnSpPr>
            <a:cxnSpLocks/>
          </p:cNvCxnSpPr>
          <p:nvPr/>
        </p:nvCxnSpPr>
        <p:spPr>
          <a:xfrm flipV="1">
            <a:off x="3713722" y="2817142"/>
            <a:ext cx="373945" cy="1"/>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cxnSp>
        <p:nvCxnSpPr>
          <p:cNvPr id="38" name="Connettore 2 37">
            <a:extLst>
              <a:ext uri="{FF2B5EF4-FFF2-40B4-BE49-F238E27FC236}">
                <a16:creationId xmlns:a16="http://schemas.microsoft.com/office/drawing/2014/main" id="{BE02AED4-99F9-4F4B-B920-A1BA33D5CA49}"/>
              </a:ext>
            </a:extLst>
          </p:cNvPr>
          <p:cNvCxnSpPr>
            <a:cxnSpLocks/>
          </p:cNvCxnSpPr>
          <p:nvPr/>
        </p:nvCxnSpPr>
        <p:spPr>
          <a:xfrm>
            <a:off x="1054359" y="3900474"/>
            <a:ext cx="2775589" cy="0"/>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sp>
        <p:nvSpPr>
          <p:cNvPr id="5" name="CasellaDiTesto 4">
            <a:extLst>
              <a:ext uri="{FF2B5EF4-FFF2-40B4-BE49-F238E27FC236}">
                <a16:creationId xmlns:a16="http://schemas.microsoft.com/office/drawing/2014/main" id="{68372160-C734-4BBA-B473-B1019F639AD7}"/>
              </a:ext>
            </a:extLst>
          </p:cNvPr>
          <p:cNvSpPr txBox="1"/>
          <p:nvPr/>
        </p:nvSpPr>
        <p:spPr>
          <a:xfrm>
            <a:off x="4038680" y="2950414"/>
            <a:ext cx="1487908" cy="246221"/>
          </a:xfrm>
          <a:prstGeom prst="rect">
            <a:avLst/>
          </a:prstGeom>
          <a:noFill/>
        </p:spPr>
        <p:txBody>
          <a:bodyPr wrap="none" rtlCol="0">
            <a:spAutoFit/>
          </a:bodyPr>
          <a:lstStyle/>
          <a:p>
            <a:r>
              <a:rPr lang="it-IT" sz="1000" dirty="0">
                <a:solidFill>
                  <a:srgbClr val="002060"/>
                </a:solidFill>
              </a:rPr>
              <a:t>Trend 2019 vs 2018</a:t>
            </a:r>
            <a:endParaRPr lang="it-IT" sz="1000" dirty="0"/>
          </a:p>
        </p:txBody>
      </p:sp>
      <p:sp>
        <p:nvSpPr>
          <p:cNvPr id="39" name="CasellaDiTesto 38">
            <a:extLst>
              <a:ext uri="{FF2B5EF4-FFF2-40B4-BE49-F238E27FC236}">
                <a16:creationId xmlns:a16="http://schemas.microsoft.com/office/drawing/2014/main" id="{3E609403-F222-4B96-8949-1578EC350761}"/>
              </a:ext>
            </a:extLst>
          </p:cNvPr>
          <p:cNvSpPr txBox="1"/>
          <p:nvPr/>
        </p:nvSpPr>
        <p:spPr>
          <a:xfrm>
            <a:off x="3863526" y="3942663"/>
            <a:ext cx="1487908" cy="246221"/>
          </a:xfrm>
          <a:prstGeom prst="rect">
            <a:avLst/>
          </a:prstGeom>
          <a:noFill/>
        </p:spPr>
        <p:txBody>
          <a:bodyPr wrap="none" rtlCol="0">
            <a:spAutoFit/>
          </a:bodyPr>
          <a:lstStyle/>
          <a:p>
            <a:r>
              <a:rPr lang="it-IT" sz="1000" dirty="0">
                <a:solidFill>
                  <a:srgbClr val="002060"/>
                </a:solidFill>
              </a:rPr>
              <a:t>Trend 2019 vs 2015</a:t>
            </a:r>
            <a:endParaRPr lang="it-IT" sz="1000" dirty="0"/>
          </a:p>
        </p:txBody>
      </p:sp>
      <p:sp>
        <p:nvSpPr>
          <p:cNvPr id="6" name="Rettangolo 5">
            <a:extLst>
              <a:ext uri="{FF2B5EF4-FFF2-40B4-BE49-F238E27FC236}">
                <a16:creationId xmlns:a16="http://schemas.microsoft.com/office/drawing/2014/main" id="{8424B519-9E38-4277-BE06-4B4A5DF766C4}"/>
              </a:ext>
            </a:extLst>
          </p:cNvPr>
          <p:cNvSpPr/>
          <p:nvPr/>
        </p:nvSpPr>
        <p:spPr>
          <a:xfrm>
            <a:off x="6467756" y="983481"/>
            <a:ext cx="2237356" cy="353875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Arial" panose="020B0604020202020204" pitchFamily="34" charset="0"/>
              <a:buChar char="•"/>
            </a:pPr>
            <a:r>
              <a:rPr lang="it-IT" sz="1200" dirty="0"/>
              <a:t>In 2019 </a:t>
            </a:r>
            <a:r>
              <a:rPr lang="it-IT" sz="1200" dirty="0" err="1"/>
              <a:t>respect</a:t>
            </a:r>
            <a:r>
              <a:rPr lang="it-IT" sz="1200" dirty="0"/>
              <a:t> 2018 </a:t>
            </a:r>
            <a:r>
              <a:rPr lang="it-IT" sz="1200" dirty="0" err="1"/>
              <a:t>there</a:t>
            </a:r>
            <a:r>
              <a:rPr lang="it-IT" sz="1200" dirty="0"/>
              <a:t> </a:t>
            </a:r>
            <a:r>
              <a:rPr lang="it-IT" sz="1200" dirty="0" err="1"/>
              <a:t>is</a:t>
            </a:r>
            <a:r>
              <a:rPr lang="it-IT" sz="1200" dirty="0"/>
              <a:t> a </a:t>
            </a:r>
            <a:r>
              <a:rPr lang="it-IT" sz="1200" dirty="0" err="1"/>
              <a:t>decrement</a:t>
            </a:r>
            <a:r>
              <a:rPr lang="it-IT" sz="1200" dirty="0"/>
              <a:t> of 2.9% in the FS (5.6 Mln </a:t>
            </a:r>
            <a:r>
              <a:rPr lang="it-IT" sz="1200" dirty="0" err="1"/>
              <a:t>less</a:t>
            </a:r>
            <a:r>
              <a:rPr lang="it-IT" sz="1200" dirty="0"/>
              <a:t>)</a:t>
            </a:r>
          </a:p>
          <a:p>
            <a:pPr marL="171450" indent="-171450">
              <a:buFont typeface="Arial" panose="020B0604020202020204" pitchFamily="34" charset="0"/>
              <a:buChar char="•"/>
            </a:pPr>
            <a:endParaRPr lang="it-IT" sz="1200" dirty="0"/>
          </a:p>
          <a:p>
            <a:pPr marL="171450" indent="-171450">
              <a:buFont typeface="Arial" panose="020B0604020202020204" pitchFamily="34" charset="0"/>
              <a:buChar char="•"/>
            </a:pPr>
            <a:r>
              <a:rPr lang="it-IT" sz="1200" dirty="0"/>
              <a:t>In 5 </a:t>
            </a:r>
            <a:r>
              <a:rPr lang="it-IT" sz="1200" dirty="0" err="1"/>
              <a:t>Ys</a:t>
            </a:r>
            <a:r>
              <a:rPr lang="it-IT" sz="1200" dirty="0"/>
              <a:t> the FS </a:t>
            </a:r>
            <a:r>
              <a:rPr lang="it-IT" sz="1200" dirty="0" err="1"/>
              <a:t>has</a:t>
            </a:r>
            <a:r>
              <a:rPr lang="it-IT" sz="1200" dirty="0"/>
              <a:t> </a:t>
            </a:r>
            <a:r>
              <a:rPr lang="it-IT" sz="1200" dirty="0" err="1"/>
              <a:t>grown</a:t>
            </a:r>
            <a:r>
              <a:rPr lang="it-IT" sz="1200" dirty="0"/>
              <a:t> of 15.4% (25 Mln more)</a:t>
            </a:r>
          </a:p>
          <a:p>
            <a:pPr marL="171450" indent="-171450">
              <a:buFont typeface="Arial" panose="020B0604020202020204" pitchFamily="34" charset="0"/>
              <a:buChar char="•"/>
            </a:pPr>
            <a:endParaRPr lang="it-IT" sz="1200" dirty="0"/>
          </a:p>
        </p:txBody>
      </p:sp>
    </p:spTree>
    <p:extLst>
      <p:ext uri="{BB962C8B-B14F-4D97-AF65-F5344CB8AC3E}">
        <p14:creationId xmlns:p14="http://schemas.microsoft.com/office/powerpoint/2010/main" val="272973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C1580745-0678-49BA-AD8B-F16A0516DE36}"/>
              </a:ext>
            </a:extLst>
          </p:cNvPr>
          <p:cNvPicPr>
            <a:picLocks noChangeAspect="1"/>
          </p:cNvPicPr>
          <p:nvPr/>
        </p:nvPicPr>
        <p:blipFill>
          <a:blip r:embed="rId2"/>
          <a:stretch>
            <a:fillRect/>
          </a:stretch>
        </p:blipFill>
        <p:spPr>
          <a:xfrm>
            <a:off x="209436" y="1047825"/>
            <a:ext cx="6820728" cy="3385673"/>
          </a:xfrm>
          <a:prstGeom prst="rect">
            <a:avLst/>
          </a:prstGeom>
        </p:spPr>
      </p:pic>
      <p:pic>
        <p:nvPicPr>
          <p:cNvPr id="4" name="Immagine 3">
            <a:extLst>
              <a:ext uri="{FF2B5EF4-FFF2-40B4-BE49-F238E27FC236}">
                <a16:creationId xmlns:a16="http://schemas.microsoft.com/office/drawing/2014/main" id="{8E073B5B-6EB6-4787-BF81-0FCE8C512C8E}"/>
              </a:ext>
            </a:extLst>
          </p:cNvPr>
          <p:cNvPicPr>
            <a:picLocks noChangeAspect="1"/>
          </p:cNvPicPr>
          <p:nvPr/>
        </p:nvPicPr>
        <p:blipFill>
          <a:blip r:embed="rId3"/>
          <a:stretch>
            <a:fillRect/>
          </a:stretch>
        </p:blipFill>
        <p:spPr>
          <a:xfrm>
            <a:off x="337602" y="1391167"/>
            <a:ext cx="4578493" cy="3109229"/>
          </a:xfrm>
          <a:prstGeom prst="rect">
            <a:avLst/>
          </a:prstGeom>
        </p:spPr>
      </p:pic>
      <p:sp>
        <p:nvSpPr>
          <p:cNvPr id="2" name="Titre 1"/>
          <p:cNvSpPr>
            <a:spLocks noGrp="1"/>
          </p:cNvSpPr>
          <p:nvPr>
            <p:ph type="title"/>
          </p:nvPr>
        </p:nvSpPr>
        <p:spPr/>
        <p:txBody>
          <a:bodyPr/>
          <a:lstStyle/>
          <a:p>
            <a:r>
              <a:rPr lang="en-US" sz="1700" b="1" dirty="0"/>
              <a:t>Member companies</a:t>
            </a:r>
            <a:endParaRPr lang="fr-FR" sz="1400" dirty="0"/>
          </a:p>
        </p:txBody>
      </p:sp>
      <p:sp>
        <p:nvSpPr>
          <p:cNvPr id="28" name="Rettangolo 27">
            <a:extLst>
              <a:ext uri="{FF2B5EF4-FFF2-40B4-BE49-F238E27FC236}">
                <a16:creationId xmlns:a16="http://schemas.microsoft.com/office/drawing/2014/main" id="{917819E5-C6BA-4F6B-85F7-C32369F513AA}"/>
              </a:ext>
            </a:extLst>
          </p:cNvPr>
          <p:cNvSpPr/>
          <p:nvPr/>
        </p:nvSpPr>
        <p:spPr>
          <a:xfrm>
            <a:off x="7547830" y="1905975"/>
            <a:ext cx="119945"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B5F104B-A890-4C80-B5DD-A26D8EEF5557}"/>
              </a:ext>
            </a:extLst>
          </p:cNvPr>
          <p:cNvSpPr/>
          <p:nvPr/>
        </p:nvSpPr>
        <p:spPr>
          <a:xfrm>
            <a:off x="6912100" y="2093737"/>
            <a:ext cx="113936"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5" name="CasellaDiTesto 64">
            <a:extLst>
              <a:ext uri="{FF2B5EF4-FFF2-40B4-BE49-F238E27FC236}">
                <a16:creationId xmlns:a16="http://schemas.microsoft.com/office/drawing/2014/main" id="{E6055B77-C07C-4C05-BD3E-6DF40DDA03D7}"/>
              </a:ext>
            </a:extLst>
          </p:cNvPr>
          <p:cNvSpPr txBox="1"/>
          <p:nvPr/>
        </p:nvSpPr>
        <p:spPr>
          <a:xfrm>
            <a:off x="4151600" y="3656642"/>
            <a:ext cx="3733088" cy="369332"/>
          </a:xfrm>
          <a:prstGeom prst="rect">
            <a:avLst/>
          </a:prstGeom>
          <a:noFill/>
          <a:scene3d>
            <a:camera prst="orthographicFront"/>
            <a:lightRig rig="threePt" dir="t"/>
          </a:scene3d>
          <a:sp3d>
            <a:bevelT w="165100" prst="coolSlant"/>
          </a:sp3d>
        </p:spPr>
        <p:txBody>
          <a:bodyPr wrap="square" rtlCol="0">
            <a:spAutoFit/>
          </a:bodyPr>
          <a:lstStyle/>
          <a:p>
            <a:r>
              <a:rPr lang="it-IT" b="1" dirty="0">
                <a:solidFill>
                  <a:srgbClr val="002060"/>
                </a:solidFill>
                <a:latin typeface="+mj-lt"/>
              </a:rPr>
              <a:t>+113.289</a:t>
            </a:r>
            <a:endParaRPr lang="it-IT" sz="1400" b="1" dirty="0">
              <a:solidFill>
                <a:srgbClr val="002060"/>
              </a:solidFill>
              <a:latin typeface="+mj-lt"/>
            </a:endParaRPr>
          </a:p>
        </p:txBody>
      </p:sp>
      <p:sp>
        <p:nvSpPr>
          <p:cNvPr id="67" name="CasellaDiTesto 66">
            <a:extLst>
              <a:ext uri="{FF2B5EF4-FFF2-40B4-BE49-F238E27FC236}">
                <a16:creationId xmlns:a16="http://schemas.microsoft.com/office/drawing/2014/main" id="{E291623E-CA6F-4AC8-9A5B-969A1A88BC33}"/>
              </a:ext>
            </a:extLst>
          </p:cNvPr>
          <p:cNvSpPr txBox="1"/>
          <p:nvPr/>
        </p:nvSpPr>
        <p:spPr>
          <a:xfrm>
            <a:off x="4187345" y="3472186"/>
            <a:ext cx="2449634" cy="338554"/>
          </a:xfrm>
          <a:prstGeom prst="rect">
            <a:avLst/>
          </a:prstGeom>
          <a:noFill/>
          <a:scene3d>
            <a:camera prst="orthographicFront"/>
            <a:lightRig rig="threePt" dir="t"/>
          </a:scene3d>
          <a:sp3d>
            <a:bevelT w="165100" prst="coolSlant"/>
          </a:sp3d>
        </p:spPr>
        <p:txBody>
          <a:bodyPr wrap="square" rtlCol="0">
            <a:spAutoFit/>
          </a:bodyPr>
          <a:lstStyle/>
          <a:p>
            <a:r>
              <a:rPr lang="it-IT" sz="1600" b="1" dirty="0">
                <a:solidFill>
                  <a:srgbClr val="002060"/>
                </a:solidFill>
                <a:latin typeface="+mj-lt"/>
              </a:rPr>
              <a:t>+31.9%</a:t>
            </a:r>
            <a:endParaRPr lang="it-IT" sz="1400" b="1" dirty="0">
              <a:solidFill>
                <a:srgbClr val="002060"/>
              </a:solidFill>
              <a:latin typeface="+mj-lt"/>
            </a:endParaRPr>
          </a:p>
        </p:txBody>
      </p:sp>
      <p:sp>
        <p:nvSpPr>
          <p:cNvPr id="98" name="CasellaDiTesto 97">
            <a:extLst>
              <a:ext uri="{FF2B5EF4-FFF2-40B4-BE49-F238E27FC236}">
                <a16:creationId xmlns:a16="http://schemas.microsoft.com/office/drawing/2014/main" id="{FDEFC82C-D6C3-4866-97E6-0287ABCDBAA6}"/>
              </a:ext>
            </a:extLst>
          </p:cNvPr>
          <p:cNvSpPr txBox="1"/>
          <p:nvPr/>
        </p:nvSpPr>
        <p:spPr>
          <a:xfrm>
            <a:off x="1088997" y="3009125"/>
            <a:ext cx="728084" cy="276999"/>
          </a:xfrm>
          <a:prstGeom prst="rect">
            <a:avLst/>
          </a:prstGeom>
          <a:noFill/>
        </p:spPr>
        <p:txBody>
          <a:bodyPr wrap="square" rtlCol="0">
            <a:spAutoFit/>
          </a:bodyPr>
          <a:lstStyle/>
          <a:p>
            <a:r>
              <a:rPr lang="it-IT" sz="1200" dirty="0">
                <a:solidFill>
                  <a:srgbClr val="002060"/>
                </a:solidFill>
              </a:rPr>
              <a:t>+5.9%</a:t>
            </a:r>
          </a:p>
        </p:txBody>
      </p:sp>
      <p:sp>
        <p:nvSpPr>
          <p:cNvPr id="106" name="CasellaDiTesto 105">
            <a:extLst>
              <a:ext uri="{FF2B5EF4-FFF2-40B4-BE49-F238E27FC236}">
                <a16:creationId xmlns:a16="http://schemas.microsoft.com/office/drawing/2014/main" id="{3090CC78-A7DA-4E8F-B9A7-DE3762DFFF2E}"/>
              </a:ext>
            </a:extLst>
          </p:cNvPr>
          <p:cNvSpPr txBox="1"/>
          <p:nvPr/>
        </p:nvSpPr>
        <p:spPr>
          <a:xfrm>
            <a:off x="4114521" y="2208598"/>
            <a:ext cx="2656145" cy="338554"/>
          </a:xfrm>
          <a:prstGeom prst="rect">
            <a:avLst/>
          </a:prstGeom>
          <a:noFill/>
        </p:spPr>
        <p:txBody>
          <a:bodyPr wrap="square" rtlCol="0">
            <a:spAutoFit/>
          </a:bodyPr>
          <a:lstStyle/>
          <a:p>
            <a:r>
              <a:rPr lang="it-IT" sz="1600" b="1" dirty="0">
                <a:solidFill>
                  <a:srgbClr val="002060"/>
                </a:solidFill>
              </a:rPr>
              <a:t>+6.5%</a:t>
            </a:r>
            <a:endParaRPr lang="it-IT" sz="1400" b="1" dirty="0">
              <a:solidFill>
                <a:srgbClr val="002060"/>
              </a:solidFill>
            </a:endParaRPr>
          </a:p>
        </p:txBody>
      </p:sp>
      <p:sp>
        <p:nvSpPr>
          <p:cNvPr id="108" name="CasellaDiTesto 107">
            <a:extLst>
              <a:ext uri="{FF2B5EF4-FFF2-40B4-BE49-F238E27FC236}">
                <a16:creationId xmlns:a16="http://schemas.microsoft.com/office/drawing/2014/main" id="{84B199B8-1177-4EF1-80AB-B1FFC339396F}"/>
              </a:ext>
            </a:extLst>
          </p:cNvPr>
          <p:cNvSpPr txBox="1"/>
          <p:nvPr/>
        </p:nvSpPr>
        <p:spPr>
          <a:xfrm>
            <a:off x="4114908" y="2473070"/>
            <a:ext cx="3741457" cy="369332"/>
          </a:xfrm>
          <a:prstGeom prst="rect">
            <a:avLst/>
          </a:prstGeom>
          <a:noFill/>
          <a:scene3d>
            <a:camera prst="orthographicFront"/>
            <a:lightRig rig="threePt" dir="t"/>
          </a:scene3d>
          <a:sp3d>
            <a:bevelT w="165100" prst="coolSlant"/>
          </a:sp3d>
        </p:spPr>
        <p:txBody>
          <a:bodyPr wrap="square" rtlCol="0">
            <a:spAutoFit/>
          </a:bodyPr>
          <a:lstStyle/>
          <a:p>
            <a:r>
              <a:rPr lang="it-IT" b="1" dirty="0">
                <a:solidFill>
                  <a:srgbClr val="002060"/>
                </a:solidFill>
                <a:latin typeface="+mj-lt"/>
              </a:rPr>
              <a:t>+28.577</a:t>
            </a:r>
            <a:endParaRPr lang="it-IT" sz="1400" b="1" dirty="0">
              <a:solidFill>
                <a:srgbClr val="002060"/>
              </a:solidFill>
              <a:latin typeface="+mj-lt"/>
            </a:endParaRPr>
          </a:p>
        </p:txBody>
      </p:sp>
      <p:cxnSp>
        <p:nvCxnSpPr>
          <p:cNvPr id="12" name="Connettore 2 11">
            <a:extLst>
              <a:ext uri="{FF2B5EF4-FFF2-40B4-BE49-F238E27FC236}">
                <a16:creationId xmlns:a16="http://schemas.microsoft.com/office/drawing/2014/main" id="{9A3DD52B-F6D0-4231-87E7-7E2E13FB65A5}"/>
              </a:ext>
            </a:extLst>
          </p:cNvPr>
          <p:cNvCxnSpPr>
            <a:cxnSpLocks/>
          </p:cNvCxnSpPr>
          <p:nvPr/>
        </p:nvCxnSpPr>
        <p:spPr>
          <a:xfrm flipV="1">
            <a:off x="3694922" y="2571751"/>
            <a:ext cx="0" cy="181351"/>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cxnSp>
        <p:nvCxnSpPr>
          <p:cNvPr id="32" name="Connettore 2 31">
            <a:extLst>
              <a:ext uri="{FF2B5EF4-FFF2-40B4-BE49-F238E27FC236}">
                <a16:creationId xmlns:a16="http://schemas.microsoft.com/office/drawing/2014/main" id="{021C2E3C-8DB5-450D-9037-7AA80C40428A}"/>
              </a:ext>
            </a:extLst>
          </p:cNvPr>
          <p:cNvCxnSpPr>
            <a:cxnSpLocks/>
          </p:cNvCxnSpPr>
          <p:nvPr/>
        </p:nvCxnSpPr>
        <p:spPr>
          <a:xfrm flipV="1">
            <a:off x="1282548" y="3571854"/>
            <a:ext cx="0" cy="247788"/>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cxnSp>
        <p:nvCxnSpPr>
          <p:cNvPr id="37" name="Connettore 2 36">
            <a:extLst>
              <a:ext uri="{FF2B5EF4-FFF2-40B4-BE49-F238E27FC236}">
                <a16:creationId xmlns:a16="http://schemas.microsoft.com/office/drawing/2014/main" id="{C7E6F39B-0A00-49D5-A295-201A86C67C66}"/>
              </a:ext>
            </a:extLst>
          </p:cNvPr>
          <p:cNvCxnSpPr>
            <a:cxnSpLocks/>
          </p:cNvCxnSpPr>
          <p:nvPr/>
        </p:nvCxnSpPr>
        <p:spPr>
          <a:xfrm flipV="1">
            <a:off x="3740576" y="2753102"/>
            <a:ext cx="373945" cy="1"/>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cxnSp>
        <p:nvCxnSpPr>
          <p:cNvPr id="38" name="Connettore 2 37">
            <a:extLst>
              <a:ext uri="{FF2B5EF4-FFF2-40B4-BE49-F238E27FC236}">
                <a16:creationId xmlns:a16="http://schemas.microsoft.com/office/drawing/2014/main" id="{BE02AED4-99F9-4F4B-B920-A1BA33D5CA49}"/>
              </a:ext>
            </a:extLst>
          </p:cNvPr>
          <p:cNvCxnSpPr>
            <a:cxnSpLocks/>
          </p:cNvCxnSpPr>
          <p:nvPr/>
        </p:nvCxnSpPr>
        <p:spPr>
          <a:xfrm>
            <a:off x="1308491" y="3819642"/>
            <a:ext cx="2734918" cy="21666"/>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sp>
        <p:nvSpPr>
          <p:cNvPr id="39" name="CasellaDiTesto 38">
            <a:extLst>
              <a:ext uri="{FF2B5EF4-FFF2-40B4-BE49-F238E27FC236}">
                <a16:creationId xmlns:a16="http://schemas.microsoft.com/office/drawing/2014/main" id="{A61DE02E-8BC7-4A90-8EAD-6FA228A7FB7E}"/>
              </a:ext>
            </a:extLst>
          </p:cNvPr>
          <p:cNvSpPr txBox="1"/>
          <p:nvPr/>
        </p:nvSpPr>
        <p:spPr>
          <a:xfrm>
            <a:off x="2014385" y="2753102"/>
            <a:ext cx="728084" cy="276999"/>
          </a:xfrm>
          <a:prstGeom prst="rect">
            <a:avLst/>
          </a:prstGeom>
          <a:noFill/>
        </p:spPr>
        <p:txBody>
          <a:bodyPr wrap="square" rtlCol="0">
            <a:spAutoFit/>
          </a:bodyPr>
          <a:lstStyle/>
          <a:p>
            <a:r>
              <a:rPr lang="it-IT" sz="1200" dirty="0">
                <a:solidFill>
                  <a:srgbClr val="002060"/>
                </a:solidFill>
              </a:rPr>
              <a:t>+4.2%</a:t>
            </a:r>
          </a:p>
        </p:txBody>
      </p:sp>
      <p:sp>
        <p:nvSpPr>
          <p:cNvPr id="40" name="CasellaDiTesto 39">
            <a:extLst>
              <a:ext uri="{FF2B5EF4-FFF2-40B4-BE49-F238E27FC236}">
                <a16:creationId xmlns:a16="http://schemas.microsoft.com/office/drawing/2014/main" id="{95D064FA-B067-4BDF-9051-2B37A461C1DA}"/>
              </a:ext>
            </a:extLst>
          </p:cNvPr>
          <p:cNvSpPr txBox="1"/>
          <p:nvPr/>
        </p:nvSpPr>
        <p:spPr>
          <a:xfrm>
            <a:off x="2675950" y="2436947"/>
            <a:ext cx="855103" cy="276999"/>
          </a:xfrm>
          <a:prstGeom prst="rect">
            <a:avLst/>
          </a:prstGeom>
          <a:noFill/>
        </p:spPr>
        <p:txBody>
          <a:bodyPr wrap="square" rtlCol="0">
            <a:spAutoFit/>
          </a:bodyPr>
          <a:lstStyle/>
          <a:p>
            <a:r>
              <a:rPr lang="it-IT" sz="1200" dirty="0">
                <a:solidFill>
                  <a:srgbClr val="002060"/>
                </a:solidFill>
              </a:rPr>
              <a:t>+12.2%</a:t>
            </a:r>
          </a:p>
        </p:txBody>
      </p:sp>
      <p:sp>
        <p:nvSpPr>
          <p:cNvPr id="31" name="Ovale 30">
            <a:extLst>
              <a:ext uri="{FF2B5EF4-FFF2-40B4-BE49-F238E27FC236}">
                <a16:creationId xmlns:a16="http://schemas.microsoft.com/office/drawing/2014/main" id="{01008F2A-E498-4077-BDEE-278E8DB639AE}"/>
              </a:ext>
            </a:extLst>
          </p:cNvPr>
          <p:cNvSpPr/>
          <p:nvPr/>
        </p:nvSpPr>
        <p:spPr>
          <a:xfrm>
            <a:off x="2837311" y="211817"/>
            <a:ext cx="662637" cy="584776"/>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5" name="Picture 6" descr="Asset Preview">
            <a:extLst>
              <a:ext uri="{FF2B5EF4-FFF2-40B4-BE49-F238E27FC236}">
                <a16:creationId xmlns:a16="http://schemas.microsoft.com/office/drawing/2014/main" id="{9E88E158-CF95-4D44-BA27-DDE0575DC4D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66730" y="328300"/>
            <a:ext cx="403797" cy="390902"/>
          </a:xfrm>
          <a:prstGeom prst="rect">
            <a:avLst/>
          </a:prstGeom>
          <a:noFill/>
        </p:spPr>
      </p:pic>
      <p:sp>
        <p:nvSpPr>
          <p:cNvPr id="36" name="CasellaDiTesto 35">
            <a:extLst>
              <a:ext uri="{FF2B5EF4-FFF2-40B4-BE49-F238E27FC236}">
                <a16:creationId xmlns:a16="http://schemas.microsoft.com/office/drawing/2014/main" id="{28C1B136-5267-43A8-B353-7C8DECAAE265}"/>
              </a:ext>
            </a:extLst>
          </p:cNvPr>
          <p:cNvSpPr txBox="1"/>
          <p:nvPr/>
        </p:nvSpPr>
        <p:spPr>
          <a:xfrm>
            <a:off x="4043409" y="2752980"/>
            <a:ext cx="1487908" cy="246221"/>
          </a:xfrm>
          <a:prstGeom prst="rect">
            <a:avLst/>
          </a:prstGeom>
          <a:noFill/>
        </p:spPr>
        <p:txBody>
          <a:bodyPr wrap="none" rtlCol="0">
            <a:spAutoFit/>
          </a:bodyPr>
          <a:lstStyle/>
          <a:p>
            <a:r>
              <a:rPr lang="it-IT" sz="1000" dirty="0">
                <a:solidFill>
                  <a:srgbClr val="002060"/>
                </a:solidFill>
              </a:rPr>
              <a:t>Trend 2019 vs 2018</a:t>
            </a:r>
            <a:endParaRPr lang="it-IT" sz="1000" dirty="0"/>
          </a:p>
        </p:txBody>
      </p:sp>
      <p:sp>
        <p:nvSpPr>
          <p:cNvPr id="41" name="CasellaDiTesto 40">
            <a:extLst>
              <a:ext uri="{FF2B5EF4-FFF2-40B4-BE49-F238E27FC236}">
                <a16:creationId xmlns:a16="http://schemas.microsoft.com/office/drawing/2014/main" id="{BE7CE6A1-002B-4451-853D-7735FFB52C9E}"/>
              </a:ext>
            </a:extLst>
          </p:cNvPr>
          <p:cNvSpPr txBox="1"/>
          <p:nvPr/>
        </p:nvSpPr>
        <p:spPr>
          <a:xfrm>
            <a:off x="4174602" y="3913630"/>
            <a:ext cx="1487908" cy="246221"/>
          </a:xfrm>
          <a:prstGeom prst="rect">
            <a:avLst/>
          </a:prstGeom>
          <a:noFill/>
        </p:spPr>
        <p:txBody>
          <a:bodyPr wrap="none" rtlCol="0">
            <a:spAutoFit/>
          </a:bodyPr>
          <a:lstStyle/>
          <a:p>
            <a:r>
              <a:rPr lang="it-IT" sz="1000" dirty="0">
                <a:solidFill>
                  <a:srgbClr val="002060"/>
                </a:solidFill>
              </a:rPr>
              <a:t>Trend 2019 vs 2015</a:t>
            </a:r>
            <a:endParaRPr lang="it-IT" sz="1000" dirty="0"/>
          </a:p>
        </p:txBody>
      </p:sp>
      <p:sp>
        <p:nvSpPr>
          <p:cNvPr id="23" name="Rettangolo 22">
            <a:extLst>
              <a:ext uri="{FF2B5EF4-FFF2-40B4-BE49-F238E27FC236}">
                <a16:creationId xmlns:a16="http://schemas.microsoft.com/office/drawing/2014/main" id="{1E9D98FF-CE15-4F31-AEFD-B0C345072F6F}"/>
              </a:ext>
            </a:extLst>
          </p:cNvPr>
          <p:cNvSpPr/>
          <p:nvPr/>
        </p:nvSpPr>
        <p:spPr>
          <a:xfrm>
            <a:off x="6454065" y="983602"/>
            <a:ext cx="2237356" cy="353875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Arial" panose="020B0604020202020204" pitchFamily="34" charset="0"/>
              <a:buChar char="•"/>
            </a:pPr>
            <a:r>
              <a:rPr lang="it-IT" sz="1200" dirty="0"/>
              <a:t>In the last </a:t>
            </a:r>
            <a:r>
              <a:rPr lang="it-IT" sz="1200" dirty="0" err="1"/>
              <a:t>year</a:t>
            </a:r>
            <a:r>
              <a:rPr lang="it-IT" sz="1200" dirty="0"/>
              <a:t> the </a:t>
            </a:r>
            <a:r>
              <a:rPr lang="it-IT" sz="1200" dirty="0" err="1"/>
              <a:t>Member</a:t>
            </a:r>
            <a:r>
              <a:rPr lang="it-IT" sz="1200" dirty="0"/>
              <a:t> companies </a:t>
            </a:r>
            <a:r>
              <a:rPr lang="it-IT" sz="1200" dirty="0" err="1"/>
              <a:t>have</a:t>
            </a:r>
            <a:r>
              <a:rPr lang="it-IT" sz="1200" dirty="0"/>
              <a:t> </a:t>
            </a:r>
            <a:r>
              <a:rPr lang="it-IT" sz="1200" dirty="0" err="1"/>
              <a:t>increased</a:t>
            </a:r>
            <a:r>
              <a:rPr lang="it-IT" sz="1200" dirty="0"/>
              <a:t> of 6.5% (28.577 companies more)</a:t>
            </a:r>
          </a:p>
          <a:p>
            <a:pPr marL="171450" indent="-171450">
              <a:buFont typeface="Arial" panose="020B0604020202020204" pitchFamily="34" charset="0"/>
              <a:buChar char="•"/>
            </a:pPr>
            <a:endParaRPr lang="it-IT" sz="1200" dirty="0"/>
          </a:p>
          <a:p>
            <a:pPr marL="171450" indent="-171450">
              <a:buFont typeface="Arial" panose="020B0604020202020204" pitchFamily="34" charset="0"/>
              <a:buChar char="•"/>
            </a:pPr>
            <a:r>
              <a:rPr lang="it-IT" sz="1200" dirty="0"/>
              <a:t>In 5 </a:t>
            </a:r>
            <a:r>
              <a:rPr lang="it-IT" sz="1200" dirty="0" err="1"/>
              <a:t>Ys</a:t>
            </a:r>
            <a:r>
              <a:rPr lang="it-IT" sz="1200" dirty="0"/>
              <a:t> </a:t>
            </a:r>
            <a:r>
              <a:rPr lang="it-IT" sz="1200" dirty="0" err="1"/>
              <a:t>theMember</a:t>
            </a:r>
            <a:r>
              <a:rPr lang="it-IT" sz="1200" dirty="0"/>
              <a:t> companies </a:t>
            </a:r>
            <a:r>
              <a:rPr lang="it-IT" sz="1200" dirty="0" err="1"/>
              <a:t>have</a:t>
            </a:r>
            <a:r>
              <a:rPr lang="it-IT" sz="1200" dirty="0"/>
              <a:t> </a:t>
            </a:r>
            <a:r>
              <a:rPr lang="it-IT" sz="1200" dirty="0" err="1"/>
              <a:t>grown</a:t>
            </a:r>
            <a:r>
              <a:rPr lang="it-IT" sz="1200" dirty="0"/>
              <a:t> of 31.9% (113.289 more)</a:t>
            </a:r>
          </a:p>
          <a:p>
            <a:pPr marL="171450" indent="-171450">
              <a:buFont typeface="Arial" panose="020B0604020202020204" pitchFamily="34" charset="0"/>
              <a:buChar char="•"/>
            </a:pPr>
            <a:endParaRPr lang="it-IT" sz="1200" dirty="0"/>
          </a:p>
        </p:txBody>
      </p:sp>
    </p:spTree>
    <p:extLst>
      <p:ext uri="{BB962C8B-B14F-4D97-AF65-F5344CB8AC3E}">
        <p14:creationId xmlns:p14="http://schemas.microsoft.com/office/powerpoint/2010/main" val="657988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C1580745-0678-49BA-AD8B-F16A0516DE36}"/>
              </a:ext>
            </a:extLst>
          </p:cNvPr>
          <p:cNvPicPr>
            <a:picLocks noChangeAspect="1"/>
          </p:cNvPicPr>
          <p:nvPr/>
        </p:nvPicPr>
        <p:blipFill>
          <a:blip r:embed="rId2"/>
          <a:stretch>
            <a:fillRect/>
          </a:stretch>
        </p:blipFill>
        <p:spPr>
          <a:xfrm>
            <a:off x="494552" y="990115"/>
            <a:ext cx="6820728" cy="3385673"/>
          </a:xfrm>
          <a:prstGeom prst="rect">
            <a:avLst/>
          </a:prstGeom>
        </p:spPr>
      </p:pic>
      <p:pic>
        <p:nvPicPr>
          <p:cNvPr id="7" name="Immagine 6">
            <a:extLst>
              <a:ext uri="{FF2B5EF4-FFF2-40B4-BE49-F238E27FC236}">
                <a16:creationId xmlns:a16="http://schemas.microsoft.com/office/drawing/2014/main" id="{D50ACF93-558A-450F-90D6-198F4541887A}"/>
              </a:ext>
            </a:extLst>
          </p:cNvPr>
          <p:cNvPicPr>
            <a:picLocks noChangeAspect="1"/>
          </p:cNvPicPr>
          <p:nvPr/>
        </p:nvPicPr>
        <p:blipFill>
          <a:blip r:embed="rId3"/>
          <a:stretch>
            <a:fillRect/>
          </a:stretch>
        </p:blipFill>
        <p:spPr>
          <a:xfrm>
            <a:off x="887803" y="1458531"/>
            <a:ext cx="4986960" cy="3334801"/>
          </a:xfrm>
          <a:prstGeom prst="rect">
            <a:avLst/>
          </a:prstGeom>
        </p:spPr>
      </p:pic>
      <p:sp>
        <p:nvSpPr>
          <p:cNvPr id="2" name="Titre 1"/>
          <p:cNvSpPr>
            <a:spLocks noGrp="1"/>
          </p:cNvSpPr>
          <p:nvPr>
            <p:ph type="title"/>
          </p:nvPr>
        </p:nvSpPr>
        <p:spPr/>
        <p:txBody>
          <a:bodyPr/>
          <a:lstStyle/>
          <a:p>
            <a:r>
              <a:rPr lang="en-US" sz="1700" b="1" dirty="0"/>
              <a:t>Employees</a:t>
            </a:r>
            <a:endParaRPr lang="fr-FR" sz="1400" dirty="0"/>
          </a:p>
        </p:txBody>
      </p:sp>
      <p:sp>
        <p:nvSpPr>
          <p:cNvPr id="28" name="Rettangolo 27">
            <a:extLst>
              <a:ext uri="{FF2B5EF4-FFF2-40B4-BE49-F238E27FC236}">
                <a16:creationId xmlns:a16="http://schemas.microsoft.com/office/drawing/2014/main" id="{917819E5-C6BA-4F6B-85F7-C32369F513AA}"/>
              </a:ext>
            </a:extLst>
          </p:cNvPr>
          <p:cNvSpPr/>
          <p:nvPr/>
        </p:nvSpPr>
        <p:spPr>
          <a:xfrm>
            <a:off x="7547830" y="1905975"/>
            <a:ext cx="119945"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B5F104B-A890-4C80-B5DD-A26D8EEF5557}"/>
              </a:ext>
            </a:extLst>
          </p:cNvPr>
          <p:cNvSpPr/>
          <p:nvPr/>
        </p:nvSpPr>
        <p:spPr>
          <a:xfrm>
            <a:off x="6912100" y="2093737"/>
            <a:ext cx="113936"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5" name="CasellaDiTesto 64">
            <a:extLst>
              <a:ext uri="{FF2B5EF4-FFF2-40B4-BE49-F238E27FC236}">
                <a16:creationId xmlns:a16="http://schemas.microsoft.com/office/drawing/2014/main" id="{E6055B77-C07C-4C05-BD3E-6DF40DDA03D7}"/>
              </a:ext>
            </a:extLst>
          </p:cNvPr>
          <p:cNvSpPr txBox="1"/>
          <p:nvPr/>
        </p:nvSpPr>
        <p:spPr>
          <a:xfrm>
            <a:off x="4160174" y="3680201"/>
            <a:ext cx="2964426" cy="307777"/>
          </a:xfrm>
          <a:prstGeom prst="rect">
            <a:avLst/>
          </a:prstGeom>
          <a:noFill/>
          <a:scene3d>
            <a:camera prst="orthographicFront"/>
            <a:lightRig rig="threePt" dir="t"/>
          </a:scene3d>
          <a:sp3d>
            <a:bevelT w="165100" prst="coolSlant"/>
          </a:sp3d>
        </p:spPr>
        <p:txBody>
          <a:bodyPr wrap="square" rtlCol="0">
            <a:spAutoFit/>
          </a:bodyPr>
          <a:lstStyle/>
          <a:p>
            <a:endParaRPr lang="it-IT" sz="1400" b="1" dirty="0">
              <a:solidFill>
                <a:srgbClr val="002060"/>
              </a:solidFill>
              <a:latin typeface="+mj-lt"/>
            </a:endParaRPr>
          </a:p>
        </p:txBody>
      </p:sp>
      <p:sp>
        <p:nvSpPr>
          <p:cNvPr id="67" name="CasellaDiTesto 66">
            <a:extLst>
              <a:ext uri="{FF2B5EF4-FFF2-40B4-BE49-F238E27FC236}">
                <a16:creationId xmlns:a16="http://schemas.microsoft.com/office/drawing/2014/main" id="{E291623E-CA6F-4AC8-9A5B-969A1A88BC33}"/>
              </a:ext>
            </a:extLst>
          </p:cNvPr>
          <p:cNvSpPr txBox="1"/>
          <p:nvPr/>
        </p:nvSpPr>
        <p:spPr>
          <a:xfrm>
            <a:off x="2900151" y="3237796"/>
            <a:ext cx="2449634" cy="338554"/>
          </a:xfrm>
          <a:prstGeom prst="rect">
            <a:avLst/>
          </a:prstGeom>
          <a:noFill/>
          <a:scene3d>
            <a:camera prst="orthographicFront"/>
            <a:lightRig rig="threePt" dir="t"/>
          </a:scene3d>
          <a:sp3d>
            <a:bevelT w="165100" prst="coolSlant"/>
          </a:sp3d>
        </p:spPr>
        <p:txBody>
          <a:bodyPr wrap="square" rtlCol="0">
            <a:spAutoFit/>
          </a:bodyPr>
          <a:lstStyle/>
          <a:p>
            <a:r>
              <a:rPr lang="it-IT" sz="1600" b="1" dirty="0">
                <a:solidFill>
                  <a:srgbClr val="002060"/>
                </a:solidFill>
                <a:latin typeface="+mj-lt"/>
              </a:rPr>
              <a:t>+3.9%</a:t>
            </a:r>
            <a:endParaRPr lang="it-IT" sz="1400" b="1" dirty="0">
              <a:solidFill>
                <a:srgbClr val="002060"/>
              </a:solidFill>
              <a:latin typeface="+mj-lt"/>
            </a:endParaRPr>
          </a:p>
        </p:txBody>
      </p:sp>
      <p:sp>
        <p:nvSpPr>
          <p:cNvPr id="106" name="CasellaDiTesto 105">
            <a:extLst>
              <a:ext uri="{FF2B5EF4-FFF2-40B4-BE49-F238E27FC236}">
                <a16:creationId xmlns:a16="http://schemas.microsoft.com/office/drawing/2014/main" id="{3090CC78-A7DA-4E8F-B9A7-DE3762DFFF2E}"/>
              </a:ext>
            </a:extLst>
          </p:cNvPr>
          <p:cNvSpPr txBox="1"/>
          <p:nvPr/>
        </p:nvSpPr>
        <p:spPr>
          <a:xfrm>
            <a:off x="2900151" y="2438359"/>
            <a:ext cx="2656145" cy="338554"/>
          </a:xfrm>
          <a:prstGeom prst="rect">
            <a:avLst/>
          </a:prstGeom>
          <a:noFill/>
        </p:spPr>
        <p:txBody>
          <a:bodyPr wrap="square" rtlCol="0">
            <a:spAutoFit/>
          </a:bodyPr>
          <a:lstStyle/>
          <a:p>
            <a:r>
              <a:rPr lang="it-IT" sz="1600" b="1" dirty="0">
                <a:solidFill>
                  <a:srgbClr val="002060"/>
                </a:solidFill>
              </a:rPr>
              <a:t>+6.9%</a:t>
            </a:r>
            <a:r>
              <a:rPr lang="it-IT" sz="1400" b="1" dirty="0">
                <a:solidFill>
                  <a:srgbClr val="002060"/>
                </a:solidFill>
              </a:rPr>
              <a:t> </a:t>
            </a:r>
          </a:p>
        </p:txBody>
      </p:sp>
      <p:cxnSp>
        <p:nvCxnSpPr>
          <p:cNvPr id="12" name="Connettore 2 11">
            <a:extLst>
              <a:ext uri="{FF2B5EF4-FFF2-40B4-BE49-F238E27FC236}">
                <a16:creationId xmlns:a16="http://schemas.microsoft.com/office/drawing/2014/main" id="{9A3DD52B-F6D0-4231-87E7-7E2E13FB65A5}"/>
              </a:ext>
            </a:extLst>
          </p:cNvPr>
          <p:cNvCxnSpPr>
            <a:cxnSpLocks/>
          </p:cNvCxnSpPr>
          <p:nvPr/>
        </p:nvCxnSpPr>
        <p:spPr>
          <a:xfrm flipV="1">
            <a:off x="4228224" y="2567973"/>
            <a:ext cx="0" cy="181351"/>
          </a:xfrm>
          <a:prstGeom prst="straightConnector1">
            <a:avLst/>
          </a:prstGeom>
          <a:ln w="9525">
            <a:solidFill>
              <a:srgbClr val="FF6600"/>
            </a:solidFill>
            <a:prstDash val="dash"/>
            <a:tailEnd type="triangle"/>
          </a:ln>
          <a:effectLst/>
        </p:spPr>
        <p:style>
          <a:lnRef idx="2">
            <a:schemeClr val="accent1"/>
          </a:lnRef>
          <a:fillRef idx="0">
            <a:schemeClr val="accent1"/>
          </a:fillRef>
          <a:effectRef idx="1">
            <a:schemeClr val="accent1"/>
          </a:effectRef>
          <a:fontRef idx="minor">
            <a:schemeClr val="tx1"/>
          </a:fontRef>
        </p:style>
      </p:cxnSp>
      <p:sp>
        <p:nvSpPr>
          <p:cNvPr id="34" name="Ovale 33">
            <a:extLst>
              <a:ext uri="{FF2B5EF4-FFF2-40B4-BE49-F238E27FC236}">
                <a16:creationId xmlns:a16="http://schemas.microsoft.com/office/drawing/2014/main" id="{E10C0FB3-95F8-4609-B073-98D17EC3A790}"/>
              </a:ext>
            </a:extLst>
          </p:cNvPr>
          <p:cNvSpPr/>
          <p:nvPr/>
        </p:nvSpPr>
        <p:spPr>
          <a:xfrm>
            <a:off x="2903570" y="235993"/>
            <a:ext cx="637411" cy="584776"/>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5" name="Immagine 34">
            <a:extLst>
              <a:ext uri="{FF2B5EF4-FFF2-40B4-BE49-F238E27FC236}">
                <a16:creationId xmlns:a16="http://schemas.microsoft.com/office/drawing/2014/main" id="{6B607997-F66A-4B82-9225-B97832DF55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87364" y="268820"/>
            <a:ext cx="469825" cy="454701"/>
          </a:xfrm>
          <a:prstGeom prst="rect">
            <a:avLst/>
          </a:prstGeom>
          <a:ln w="28575">
            <a:noFill/>
          </a:ln>
        </p:spPr>
      </p:pic>
      <p:sp>
        <p:nvSpPr>
          <p:cNvPr id="36" name="CasellaDiTesto 35">
            <a:extLst>
              <a:ext uri="{FF2B5EF4-FFF2-40B4-BE49-F238E27FC236}">
                <a16:creationId xmlns:a16="http://schemas.microsoft.com/office/drawing/2014/main" id="{AEB5ABEF-76E6-4C7A-999D-7B8DE7F64B53}"/>
              </a:ext>
            </a:extLst>
          </p:cNvPr>
          <p:cNvSpPr txBox="1"/>
          <p:nvPr/>
        </p:nvSpPr>
        <p:spPr>
          <a:xfrm>
            <a:off x="4295292" y="1865976"/>
            <a:ext cx="855103" cy="276999"/>
          </a:xfrm>
          <a:prstGeom prst="rect">
            <a:avLst/>
          </a:prstGeom>
          <a:noFill/>
        </p:spPr>
        <p:txBody>
          <a:bodyPr wrap="square" rtlCol="0">
            <a:spAutoFit/>
          </a:bodyPr>
          <a:lstStyle/>
          <a:p>
            <a:r>
              <a:rPr lang="it-IT" sz="1200" b="1" dirty="0">
                <a:solidFill>
                  <a:srgbClr val="002060"/>
                </a:solidFill>
              </a:rPr>
              <a:t>1.913</a:t>
            </a:r>
          </a:p>
        </p:txBody>
      </p:sp>
      <p:sp>
        <p:nvSpPr>
          <p:cNvPr id="41" name="CasellaDiTesto 40">
            <a:extLst>
              <a:ext uri="{FF2B5EF4-FFF2-40B4-BE49-F238E27FC236}">
                <a16:creationId xmlns:a16="http://schemas.microsoft.com/office/drawing/2014/main" id="{2079C014-DAAE-444D-96F0-6A9AE58920AA}"/>
              </a:ext>
            </a:extLst>
          </p:cNvPr>
          <p:cNvSpPr txBox="1"/>
          <p:nvPr/>
        </p:nvSpPr>
        <p:spPr>
          <a:xfrm>
            <a:off x="1786505" y="1931460"/>
            <a:ext cx="855103" cy="276999"/>
          </a:xfrm>
          <a:prstGeom prst="rect">
            <a:avLst/>
          </a:prstGeom>
          <a:noFill/>
        </p:spPr>
        <p:txBody>
          <a:bodyPr wrap="square" rtlCol="0">
            <a:spAutoFit/>
          </a:bodyPr>
          <a:lstStyle/>
          <a:p>
            <a:r>
              <a:rPr lang="it-IT" sz="1200" b="1" dirty="0">
                <a:solidFill>
                  <a:srgbClr val="002060"/>
                </a:solidFill>
              </a:rPr>
              <a:t>1.822</a:t>
            </a:r>
          </a:p>
        </p:txBody>
      </p:sp>
      <p:sp>
        <p:nvSpPr>
          <p:cNvPr id="42" name="CasellaDiTesto 41">
            <a:extLst>
              <a:ext uri="{FF2B5EF4-FFF2-40B4-BE49-F238E27FC236}">
                <a16:creationId xmlns:a16="http://schemas.microsoft.com/office/drawing/2014/main" id="{7D390D38-5CD2-470F-9D0A-38E0417C0363}"/>
              </a:ext>
            </a:extLst>
          </p:cNvPr>
          <p:cNvSpPr txBox="1"/>
          <p:nvPr/>
        </p:nvSpPr>
        <p:spPr>
          <a:xfrm>
            <a:off x="2649852" y="1738526"/>
            <a:ext cx="1543883" cy="461665"/>
          </a:xfrm>
          <a:prstGeom prst="rect">
            <a:avLst/>
          </a:prstGeom>
          <a:noFill/>
        </p:spPr>
        <p:txBody>
          <a:bodyPr wrap="square" rtlCol="0">
            <a:spAutoFit/>
          </a:bodyPr>
          <a:lstStyle/>
          <a:p>
            <a:r>
              <a:rPr lang="it-IT" sz="2400" b="1" dirty="0">
                <a:solidFill>
                  <a:srgbClr val="002060"/>
                </a:solidFill>
              </a:rPr>
              <a:t>+5.0%  </a:t>
            </a:r>
          </a:p>
        </p:txBody>
      </p:sp>
      <p:sp>
        <p:nvSpPr>
          <p:cNvPr id="43" name="CasellaDiTesto 42">
            <a:extLst>
              <a:ext uri="{FF2B5EF4-FFF2-40B4-BE49-F238E27FC236}">
                <a16:creationId xmlns:a16="http://schemas.microsoft.com/office/drawing/2014/main" id="{B09C1F29-9987-4450-80C8-C21C1F744654}"/>
              </a:ext>
            </a:extLst>
          </p:cNvPr>
          <p:cNvSpPr txBox="1"/>
          <p:nvPr/>
        </p:nvSpPr>
        <p:spPr>
          <a:xfrm>
            <a:off x="2618857" y="1571885"/>
            <a:ext cx="1487908" cy="246221"/>
          </a:xfrm>
          <a:prstGeom prst="rect">
            <a:avLst/>
          </a:prstGeom>
          <a:noFill/>
        </p:spPr>
        <p:txBody>
          <a:bodyPr wrap="none" rtlCol="0">
            <a:spAutoFit/>
          </a:bodyPr>
          <a:lstStyle/>
          <a:p>
            <a:r>
              <a:rPr lang="it-IT" sz="1000" dirty="0">
                <a:solidFill>
                  <a:srgbClr val="002060"/>
                </a:solidFill>
              </a:rPr>
              <a:t>Trend 2019 vs 2018</a:t>
            </a:r>
            <a:endParaRPr lang="it-IT" sz="1000" dirty="0"/>
          </a:p>
        </p:txBody>
      </p:sp>
      <p:sp>
        <p:nvSpPr>
          <p:cNvPr id="27" name="Rettangolo 26">
            <a:extLst>
              <a:ext uri="{FF2B5EF4-FFF2-40B4-BE49-F238E27FC236}">
                <a16:creationId xmlns:a16="http://schemas.microsoft.com/office/drawing/2014/main" id="{0198D425-B045-4D8D-A4ED-CD7A9583C9B7}"/>
              </a:ext>
            </a:extLst>
          </p:cNvPr>
          <p:cNvSpPr/>
          <p:nvPr/>
        </p:nvSpPr>
        <p:spPr>
          <a:xfrm>
            <a:off x="6467756" y="983481"/>
            <a:ext cx="2237356" cy="353875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9" name="CasellaDiTesto 18">
            <a:extLst>
              <a:ext uri="{FF2B5EF4-FFF2-40B4-BE49-F238E27FC236}">
                <a16:creationId xmlns:a16="http://schemas.microsoft.com/office/drawing/2014/main" id="{AB991A81-BD1C-4DFC-8550-41945AD944EF}"/>
              </a:ext>
            </a:extLst>
          </p:cNvPr>
          <p:cNvSpPr txBox="1"/>
          <p:nvPr/>
        </p:nvSpPr>
        <p:spPr>
          <a:xfrm>
            <a:off x="6467756" y="1171438"/>
            <a:ext cx="2237356" cy="646331"/>
          </a:xfrm>
          <a:prstGeom prst="rect">
            <a:avLst/>
          </a:prstGeom>
          <a:noFill/>
        </p:spPr>
        <p:txBody>
          <a:bodyPr wrap="square">
            <a:spAutoFit/>
          </a:bodyPr>
          <a:lstStyle/>
          <a:p>
            <a:pPr marL="171450" indent="-171450">
              <a:buFont typeface="Arial" panose="020B0604020202020204" pitchFamily="34" charset="0"/>
              <a:buChar char="•"/>
            </a:pPr>
            <a:r>
              <a:rPr lang="it-IT" sz="1200" dirty="0">
                <a:solidFill>
                  <a:schemeClr val="bg1"/>
                </a:solidFill>
              </a:rPr>
              <a:t>In 2019 </a:t>
            </a:r>
            <a:r>
              <a:rPr lang="it-IT" sz="1200" dirty="0" err="1">
                <a:solidFill>
                  <a:schemeClr val="bg1"/>
                </a:solidFill>
              </a:rPr>
              <a:t>there</a:t>
            </a:r>
            <a:r>
              <a:rPr lang="it-IT" sz="1200" dirty="0">
                <a:solidFill>
                  <a:schemeClr val="bg1"/>
                </a:solidFill>
              </a:rPr>
              <a:t> are 1.913 </a:t>
            </a:r>
            <a:r>
              <a:rPr lang="it-IT" sz="1200" dirty="0" err="1">
                <a:solidFill>
                  <a:schemeClr val="bg1"/>
                </a:solidFill>
              </a:rPr>
              <a:t>employees</a:t>
            </a:r>
            <a:r>
              <a:rPr lang="it-IT" sz="1200" dirty="0">
                <a:solidFill>
                  <a:schemeClr val="bg1"/>
                </a:solidFill>
              </a:rPr>
              <a:t>, 5.0% more </a:t>
            </a:r>
            <a:r>
              <a:rPr lang="it-IT" sz="1200" dirty="0" err="1">
                <a:solidFill>
                  <a:schemeClr val="bg1"/>
                </a:solidFill>
              </a:rPr>
              <a:t>than</a:t>
            </a:r>
            <a:r>
              <a:rPr lang="it-IT" sz="1200" dirty="0">
                <a:solidFill>
                  <a:schemeClr val="bg1"/>
                </a:solidFill>
              </a:rPr>
              <a:t> in 2018</a:t>
            </a:r>
          </a:p>
        </p:txBody>
      </p:sp>
      <p:sp>
        <p:nvSpPr>
          <p:cNvPr id="22" name="CasellaDiTesto 21">
            <a:extLst>
              <a:ext uri="{FF2B5EF4-FFF2-40B4-BE49-F238E27FC236}">
                <a16:creationId xmlns:a16="http://schemas.microsoft.com/office/drawing/2014/main" id="{7F085B1B-1EB0-4EA9-BCB7-77FFFBC87A31}"/>
              </a:ext>
            </a:extLst>
          </p:cNvPr>
          <p:cNvSpPr txBox="1"/>
          <p:nvPr/>
        </p:nvSpPr>
        <p:spPr>
          <a:xfrm>
            <a:off x="2006822" y="3377840"/>
            <a:ext cx="612036" cy="261610"/>
          </a:xfrm>
          <a:prstGeom prst="rect">
            <a:avLst/>
          </a:prstGeom>
          <a:noFill/>
        </p:spPr>
        <p:txBody>
          <a:bodyPr wrap="square" rtlCol="0">
            <a:spAutoFit/>
          </a:bodyPr>
          <a:lstStyle/>
          <a:p>
            <a:r>
              <a:rPr lang="it-IT" sz="1100" b="1" dirty="0">
                <a:solidFill>
                  <a:schemeClr val="bg1"/>
                </a:solidFill>
              </a:rPr>
              <a:t>64% </a:t>
            </a:r>
          </a:p>
        </p:txBody>
      </p:sp>
      <p:sp>
        <p:nvSpPr>
          <p:cNvPr id="23" name="CasellaDiTesto 22">
            <a:extLst>
              <a:ext uri="{FF2B5EF4-FFF2-40B4-BE49-F238E27FC236}">
                <a16:creationId xmlns:a16="http://schemas.microsoft.com/office/drawing/2014/main" id="{292D7563-B493-4E4B-8A4E-3AA6C9DB806A}"/>
              </a:ext>
            </a:extLst>
          </p:cNvPr>
          <p:cNvSpPr txBox="1"/>
          <p:nvPr/>
        </p:nvSpPr>
        <p:spPr>
          <a:xfrm>
            <a:off x="1991619" y="2567973"/>
            <a:ext cx="612036" cy="261610"/>
          </a:xfrm>
          <a:prstGeom prst="rect">
            <a:avLst/>
          </a:prstGeom>
          <a:noFill/>
        </p:spPr>
        <p:txBody>
          <a:bodyPr wrap="square" rtlCol="0">
            <a:spAutoFit/>
          </a:bodyPr>
          <a:lstStyle/>
          <a:p>
            <a:r>
              <a:rPr lang="it-IT" sz="1100" b="1" dirty="0">
                <a:solidFill>
                  <a:schemeClr val="bg1"/>
                </a:solidFill>
              </a:rPr>
              <a:t>36% </a:t>
            </a:r>
          </a:p>
        </p:txBody>
      </p:sp>
      <p:sp>
        <p:nvSpPr>
          <p:cNvPr id="24" name="CasellaDiTesto 23">
            <a:extLst>
              <a:ext uri="{FF2B5EF4-FFF2-40B4-BE49-F238E27FC236}">
                <a16:creationId xmlns:a16="http://schemas.microsoft.com/office/drawing/2014/main" id="{F4FBD44D-680A-4EB8-9031-A23CF73D5EC2}"/>
              </a:ext>
            </a:extLst>
          </p:cNvPr>
          <p:cNvSpPr txBox="1"/>
          <p:nvPr/>
        </p:nvSpPr>
        <p:spPr>
          <a:xfrm>
            <a:off x="4416825" y="3361634"/>
            <a:ext cx="612036" cy="261610"/>
          </a:xfrm>
          <a:prstGeom prst="rect">
            <a:avLst/>
          </a:prstGeom>
          <a:noFill/>
        </p:spPr>
        <p:txBody>
          <a:bodyPr wrap="square" rtlCol="0">
            <a:spAutoFit/>
          </a:bodyPr>
          <a:lstStyle/>
          <a:p>
            <a:r>
              <a:rPr lang="it-IT" sz="1100" b="1" dirty="0">
                <a:solidFill>
                  <a:schemeClr val="bg1"/>
                </a:solidFill>
              </a:rPr>
              <a:t>63% </a:t>
            </a:r>
          </a:p>
        </p:txBody>
      </p:sp>
      <p:sp>
        <p:nvSpPr>
          <p:cNvPr id="25" name="CasellaDiTesto 24">
            <a:extLst>
              <a:ext uri="{FF2B5EF4-FFF2-40B4-BE49-F238E27FC236}">
                <a16:creationId xmlns:a16="http://schemas.microsoft.com/office/drawing/2014/main" id="{ED504313-131E-48B7-B5BD-89C603120B45}"/>
              </a:ext>
            </a:extLst>
          </p:cNvPr>
          <p:cNvSpPr txBox="1"/>
          <p:nvPr/>
        </p:nvSpPr>
        <p:spPr>
          <a:xfrm>
            <a:off x="4416825" y="2487714"/>
            <a:ext cx="612036" cy="261610"/>
          </a:xfrm>
          <a:prstGeom prst="rect">
            <a:avLst/>
          </a:prstGeom>
          <a:noFill/>
        </p:spPr>
        <p:txBody>
          <a:bodyPr wrap="square" rtlCol="0">
            <a:spAutoFit/>
          </a:bodyPr>
          <a:lstStyle/>
          <a:p>
            <a:r>
              <a:rPr lang="it-IT" sz="1100" b="1" dirty="0">
                <a:solidFill>
                  <a:schemeClr val="bg1"/>
                </a:solidFill>
              </a:rPr>
              <a:t>37% </a:t>
            </a:r>
          </a:p>
        </p:txBody>
      </p:sp>
    </p:spTree>
    <p:extLst>
      <p:ext uri="{BB962C8B-B14F-4D97-AF65-F5344CB8AC3E}">
        <p14:creationId xmlns:p14="http://schemas.microsoft.com/office/powerpoint/2010/main" val="1595209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C1580745-0678-49BA-AD8B-F16A0516DE36}"/>
              </a:ext>
            </a:extLst>
          </p:cNvPr>
          <p:cNvPicPr>
            <a:picLocks noChangeAspect="1"/>
          </p:cNvPicPr>
          <p:nvPr/>
        </p:nvPicPr>
        <p:blipFill>
          <a:blip r:embed="rId2"/>
          <a:stretch>
            <a:fillRect/>
          </a:stretch>
        </p:blipFill>
        <p:spPr>
          <a:xfrm>
            <a:off x="209436" y="1047825"/>
            <a:ext cx="6820728" cy="3385673"/>
          </a:xfrm>
          <a:prstGeom prst="rect">
            <a:avLst/>
          </a:prstGeom>
        </p:spPr>
      </p:pic>
      <p:pic>
        <p:nvPicPr>
          <p:cNvPr id="4" name="Immagine 3">
            <a:extLst>
              <a:ext uri="{FF2B5EF4-FFF2-40B4-BE49-F238E27FC236}">
                <a16:creationId xmlns:a16="http://schemas.microsoft.com/office/drawing/2014/main" id="{80C5BAE2-7C94-4CB9-8C5A-CEF5FE7A5898}"/>
              </a:ext>
            </a:extLst>
          </p:cNvPr>
          <p:cNvPicPr>
            <a:picLocks noChangeAspect="1"/>
          </p:cNvPicPr>
          <p:nvPr/>
        </p:nvPicPr>
        <p:blipFill>
          <a:blip r:embed="rId3"/>
          <a:stretch>
            <a:fillRect/>
          </a:stretch>
        </p:blipFill>
        <p:spPr>
          <a:xfrm>
            <a:off x="698316" y="1414361"/>
            <a:ext cx="4572396" cy="3103133"/>
          </a:xfrm>
          <a:prstGeom prst="rect">
            <a:avLst/>
          </a:prstGeom>
        </p:spPr>
      </p:pic>
      <p:sp>
        <p:nvSpPr>
          <p:cNvPr id="2" name="Titre 1"/>
          <p:cNvSpPr>
            <a:spLocks noGrp="1"/>
          </p:cNvSpPr>
          <p:nvPr>
            <p:ph type="title"/>
          </p:nvPr>
        </p:nvSpPr>
        <p:spPr/>
        <p:txBody>
          <a:bodyPr/>
          <a:lstStyle/>
          <a:p>
            <a:r>
              <a:rPr lang="en-US" sz="1700" b="1" dirty="0"/>
              <a:t>Value Added Services</a:t>
            </a:r>
            <a:endParaRPr lang="fr-FR" sz="1400" dirty="0"/>
          </a:p>
        </p:txBody>
      </p:sp>
      <p:sp>
        <p:nvSpPr>
          <p:cNvPr id="28" name="Rettangolo 27">
            <a:extLst>
              <a:ext uri="{FF2B5EF4-FFF2-40B4-BE49-F238E27FC236}">
                <a16:creationId xmlns:a16="http://schemas.microsoft.com/office/drawing/2014/main" id="{917819E5-C6BA-4F6B-85F7-C32369F513AA}"/>
              </a:ext>
            </a:extLst>
          </p:cNvPr>
          <p:cNvSpPr/>
          <p:nvPr/>
        </p:nvSpPr>
        <p:spPr>
          <a:xfrm>
            <a:off x="7547830" y="1905975"/>
            <a:ext cx="119945"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id="{EB5F104B-A890-4C80-B5DD-A26D8EEF5557}"/>
              </a:ext>
            </a:extLst>
          </p:cNvPr>
          <p:cNvSpPr/>
          <p:nvPr/>
        </p:nvSpPr>
        <p:spPr>
          <a:xfrm>
            <a:off x="6912100" y="2093737"/>
            <a:ext cx="113936" cy="237000"/>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6" name="CasellaDiTesto 105">
            <a:extLst>
              <a:ext uri="{FF2B5EF4-FFF2-40B4-BE49-F238E27FC236}">
                <a16:creationId xmlns:a16="http://schemas.microsoft.com/office/drawing/2014/main" id="{3090CC78-A7DA-4E8F-B9A7-DE3762DFFF2E}"/>
              </a:ext>
            </a:extLst>
          </p:cNvPr>
          <p:cNvSpPr txBox="1"/>
          <p:nvPr/>
        </p:nvSpPr>
        <p:spPr>
          <a:xfrm>
            <a:off x="3886804" y="2280050"/>
            <a:ext cx="3098640" cy="492443"/>
          </a:xfrm>
          <a:prstGeom prst="rect">
            <a:avLst/>
          </a:prstGeom>
          <a:noFill/>
        </p:spPr>
        <p:txBody>
          <a:bodyPr wrap="square" rtlCol="0">
            <a:spAutoFit/>
          </a:bodyPr>
          <a:lstStyle/>
          <a:p>
            <a:r>
              <a:rPr lang="it-IT" sz="1600" b="1" dirty="0">
                <a:solidFill>
                  <a:srgbClr val="002060"/>
                </a:solidFill>
              </a:rPr>
              <a:t>-0.1%</a:t>
            </a:r>
          </a:p>
          <a:p>
            <a:r>
              <a:rPr lang="it-IT" sz="1000" dirty="0">
                <a:solidFill>
                  <a:srgbClr val="002060"/>
                </a:solidFill>
              </a:rPr>
              <a:t>Trend 2019 vs 2018</a:t>
            </a:r>
          </a:p>
        </p:txBody>
      </p:sp>
      <p:sp>
        <p:nvSpPr>
          <p:cNvPr id="30" name="Ovale 29">
            <a:extLst>
              <a:ext uri="{FF2B5EF4-FFF2-40B4-BE49-F238E27FC236}">
                <a16:creationId xmlns:a16="http://schemas.microsoft.com/office/drawing/2014/main" id="{A3EC9817-4E07-40CE-8D0B-3C9E190A0079}"/>
              </a:ext>
            </a:extLst>
          </p:cNvPr>
          <p:cNvSpPr/>
          <p:nvPr/>
        </p:nvSpPr>
        <p:spPr>
          <a:xfrm>
            <a:off x="3144594" y="249936"/>
            <a:ext cx="662637" cy="584776"/>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9" name="CasellaDiTesto 38">
            <a:extLst>
              <a:ext uri="{FF2B5EF4-FFF2-40B4-BE49-F238E27FC236}">
                <a16:creationId xmlns:a16="http://schemas.microsoft.com/office/drawing/2014/main" id="{A61DE02E-8BC7-4A90-8EAD-6FA228A7FB7E}"/>
              </a:ext>
            </a:extLst>
          </p:cNvPr>
          <p:cNvSpPr txBox="1"/>
          <p:nvPr/>
        </p:nvSpPr>
        <p:spPr>
          <a:xfrm>
            <a:off x="1663702" y="2120128"/>
            <a:ext cx="2143529" cy="276999"/>
          </a:xfrm>
          <a:prstGeom prst="rect">
            <a:avLst/>
          </a:prstGeom>
          <a:noFill/>
        </p:spPr>
        <p:txBody>
          <a:bodyPr wrap="square" rtlCol="0">
            <a:spAutoFit/>
          </a:bodyPr>
          <a:lstStyle/>
          <a:p>
            <a:r>
              <a:rPr lang="it-IT" sz="1200" dirty="0">
                <a:solidFill>
                  <a:srgbClr val="002060"/>
                </a:solidFill>
              </a:rPr>
              <a:t>+26,2%</a:t>
            </a:r>
          </a:p>
        </p:txBody>
      </p:sp>
      <p:pic>
        <p:nvPicPr>
          <p:cNvPr id="29" name="Picture 8" descr="Asset Preview">
            <a:extLst>
              <a:ext uri="{FF2B5EF4-FFF2-40B4-BE49-F238E27FC236}">
                <a16:creationId xmlns:a16="http://schemas.microsoft.com/office/drawing/2014/main" id="{8922556A-40FB-4EC8-84C0-E620F7A8FED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0656" y="320866"/>
            <a:ext cx="414266" cy="405130"/>
          </a:xfrm>
          <a:prstGeom prst="rect">
            <a:avLst/>
          </a:prstGeom>
          <a:noFill/>
          <a:ln w="28575">
            <a:noFill/>
          </a:ln>
        </p:spPr>
      </p:pic>
      <p:sp>
        <p:nvSpPr>
          <p:cNvPr id="31" name="CasellaDiTesto 30">
            <a:extLst>
              <a:ext uri="{FF2B5EF4-FFF2-40B4-BE49-F238E27FC236}">
                <a16:creationId xmlns:a16="http://schemas.microsoft.com/office/drawing/2014/main" id="{D0B58D6A-487F-48A0-B29F-EA0F7C7285C8}"/>
              </a:ext>
            </a:extLst>
          </p:cNvPr>
          <p:cNvSpPr txBox="1"/>
          <p:nvPr/>
        </p:nvSpPr>
        <p:spPr>
          <a:xfrm>
            <a:off x="2579111" y="2999814"/>
            <a:ext cx="847741" cy="276999"/>
          </a:xfrm>
          <a:prstGeom prst="rect">
            <a:avLst/>
          </a:prstGeom>
          <a:noFill/>
        </p:spPr>
        <p:txBody>
          <a:bodyPr wrap="square" rtlCol="0">
            <a:spAutoFit/>
          </a:bodyPr>
          <a:lstStyle/>
          <a:p>
            <a:r>
              <a:rPr lang="it-IT" sz="1200" b="1" dirty="0">
                <a:solidFill>
                  <a:srgbClr val="002060"/>
                </a:solidFill>
              </a:rPr>
              <a:t>22.6%</a:t>
            </a:r>
          </a:p>
        </p:txBody>
      </p:sp>
      <p:sp>
        <p:nvSpPr>
          <p:cNvPr id="34" name="CasellaDiTesto 33">
            <a:extLst>
              <a:ext uri="{FF2B5EF4-FFF2-40B4-BE49-F238E27FC236}">
                <a16:creationId xmlns:a16="http://schemas.microsoft.com/office/drawing/2014/main" id="{4B2B5FD5-5C23-46D1-BF2F-A09D7342AD11}"/>
              </a:ext>
            </a:extLst>
          </p:cNvPr>
          <p:cNvSpPr txBox="1"/>
          <p:nvPr/>
        </p:nvSpPr>
        <p:spPr>
          <a:xfrm>
            <a:off x="1214843" y="2999814"/>
            <a:ext cx="847741" cy="276999"/>
          </a:xfrm>
          <a:prstGeom prst="rect">
            <a:avLst/>
          </a:prstGeom>
          <a:noFill/>
        </p:spPr>
        <p:txBody>
          <a:bodyPr wrap="square" rtlCol="0">
            <a:spAutoFit/>
          </a:bodyPr>
          <a:lstStyle/>
          <a:p>
            <a:r>
              <a:rPr lang="it-IT" sz="1200" b="1" dirty="0">
                <a:solidFill>
                  <a:srgbClr val="002060"/>
                </a:solidFill>
              </a:rPr>
              <a:t>19.1%</a:t>
            </a:r>
          </a:p>
        </p:txBody>
      </p:sp>
      <p:sp>
        <p:nvSpPr>
          <p:cNvPr id="35" name="CasellaDiTesto 34">
            <a:extLst>
              <a:ext uri="{FF2B5EF4-FFF2-40B4-BE49-F238E27FC236}">
                <a16:creationId xmlns:a16="http://schemas.microsoft.com/office/drawing/2014/main" id="{BDB86F85-82CB-416F-BF4F-0B246D127D01}"/>
              </a:ext>
            </a:extLst>
          </p:cNvPr>
          <p:cNvSpPr txBox="1"/>
          <p:nvPr/>
        </p:nvSpPr>
        <p:spPr>
          <a:xfrm>
            <a:off x="3886804" y="2889511"/>
            <a:ext cx="3098640" cy="553998"/>
          </a:xfrm>
          <a:prstGeom prst="rect">
            <a:avLst/>
          </a:prstGeom>
          <a:noFill/>
        </p:spPr>
        <p:txBody>
          <a:bodyPr wrap="square" rtlCol="0">
            <a:spAutoFit/>
          </a:bodyPr>
          <a:lstStyle/>
          <a:p>
            <a:r>
              <a:rPr lang="it-IT" sz="2000" b="1" dirty="0">
                <a:solidFill>
                  <a:srgbClr val="002060"/>
                </a:solidFill>
              </a:rPr>
              <a:t>22.5% </a:t>
            </a:r>
          </a:p>
          <a:p>
            <a:r>
              <a:rPr lang="it-IT" sz="1000" dirty="0">
                <a:solidFill>
                  <a:srgbClr val="002060"/>
                </a:solidFill>
              </a:rPr>
              <a:t>VAS % share</a:t>
            </a:r>
          </a:p>
        </p:txBody>
      </p:sp>
      <p:sp>
        <p:nvSpPr>
          <p:cNvPr id="25" name="Rettangolo 24">
            <a:extLst>
              <a:ext uri="{FF2B5EF4-FFF2-40B4-BE49-F238E27FC236}">
                <a16:creationId xmlns:a16="http://schemas.microsoft.com/office/drawing/2014/main" id="{F9B0AFF9-4F64-41C0-ABC3-C578F0BEF18C}"/>
              </a:ext>
            </a:extLst>
          </p:cNvPr>
          <p:cNvSpPr/>
          <p:nvPr/>
        </p:nvSpPr>
        <p:spPr>
          <a:xfrm>
            <a:off x="6467756" y="983481"/>
            <a:ext cx="2237356" cy="353875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4">
            <a:extLst>
              <a:ext uri="{FF2B5EF4-FFF2-40B4-BE49-F238E27FC236}">
                <a16:creationId xmlns:a16="http://schemas.microsoft.com/office/drawing/2014/main" id="{F49C1755-C89E-4D29-9861-956C80BBAA33}"/>
              </a:ext>
            </a:extLst>
          </p:cNvPr>
          <p:cNvSpPr txBox="1"/>
          <p:nvPr/>
        </p:nvSpPr>
        <p:spPr>
          <a:xfrm>
            <a:off x="6467756" y="1171438"/>
            <a:ext cx="2237356" cy="830997"/>
          </a:xfrm>
          <a:prstGeom prst="rect">
            <a:avLst/>
          </a:prstGeom>
          <a:noFill/>
        </p:spPr>
        <p:txBody>
          <a:bodyPr wrap="square">
            <a:spAutoFit/>
          </a:bodyPr>
          <a:lstStyle/>
          <a:p>
            <a:pPr marL="171450" indent="-171450">
              <a:buFont typeface="Arial" panose="020B0604020202020204" pitchFamily="34" charset="0"/>
              <a:buChar char="•"/>
            </a:pPr>
            <a:r>
              <a:rPr lang="it-IT" sz="1200" dirty="0">
                <a:solidFill>
                  <a:schemeClr val="bg1"/>
                </a:solidFill>
              </a:rPr>
              <a:t>In 2019 the VAS share </a:t>
            </a:r>
            <a:r>
              <a:rPr lang="it-IT" sz="1200" dirty="0" err="1">
                <a:solidFill>
                  <a:schemeClr val="bg1"/>
                </a:solidFill>
              </a:rPr>
              <a:t>is</a:t>
            </a:r>
            <a:r>
              <a:rPr lang="it-IT" sz="1200" dirty="0">
                <a:solidFill>
                  <a:schemeClr val="bg1"/>
                </a:solidFill>
              </a:rPr>
              <a:t> </a:t>
            </a:r>
            <a:r>
              <a:rPr lang="it-IT" sz="1200" dirty="0" err="1">
                <a:solidFill>
                  <a:schemeClr val="bg1"/>
                </a:solidFill>
              </a:rPr>
              <a:t>stable</a:t>
            </a:r>
            <a:r>
              <a:rPr lang="it-IT" sz="1200" dirty="0">
                <a:solidFill>
                  <a:schemeClr val="bg1"/>
                </a:solidFill>
              </a:rPr>
              <a:t>: 22.5% of the FS </a:t>
            </a:r>
            <a:r>
              <a:rPr lang="it-IT" sz="1200" dirty="0" err="1">
                <a:solidFill>
                  <a:schemeClr val="bg1"/>
                </a:solidFill>
              </a:rPr>
              <a:t>comes</a:t>
            </a:r>
            <a:r>
              <a:rPr lang="it-IT" sz="1200" dirty="0">
                <a:solidFill>
                  <a:schemeClr val="bg1"/>
                </a:solidFill>
              </a:rPr>
              <a:t> from VAS</a:t>
            </a:r>
          </a:p>
          <a:p>
            <a:pPr marL="171450" indent="-171450">
              <a:buFont typeface="Arial" panose="020B0604020202020204" pitchFamily="34" charset="0"/>
              <a:buChar char="•"/>
            </a:pPr>
            <a:r>
              <a:rPr lang="it-IT" sz="1200" dirty="0">
                <a:solidFill>
                  <a:schemeClr val="bg1"/>
                </a:solidFill>
              </a:rPr>
              <a:t>How </a:t>
            </a:r>
            <a:r>
              <a:rPr lang="it-IT" sz="1200" dirty="0" err="1">
                <a:solidFill>
                  <a:schemeClr val="bg1"/>
                </a:solidFill>
              </a:rPr>
              <a:t>many</a:t>
            </a:r>
            <a:r>
              <a:rPr lang="it-IT" sz="1200" dirty="0">
                <a:solidFill>
                  <a:schemeClr val="bg1"/>
                </a:solidFill>
              </a:rPr>
              <a:t> MOS????</a:t>
            </a:r>
          </a:p>
        </p:txBody>
      </p:sp>
    </p:spTree>
    <p:extLst>
      <p:ext uri="{BB962C8B-B14F-4D97-AF65-F5344CB8AC3E}">
        <p14:creationId xmlns:p14="http://schemas.microsoft.com/office/powerpoint/2010/main" val="351707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5851EB66-F6FC-4BDB-AF07-CB4769FF5F6A}"/>
              </a:ext>
            </a:extLst>
          </p:cNvPr>
          <p:cNvPicPr>
            <a:picLocks noChangeAspect="1"/>
          </p:cNvPicPr>
          <p:nvPr/>
        </p:nvPicPr>
        <p:blipFill>
          <a:blip r:embed="rId2"/>
          <a:stretch>
            <a:fillRect/>
          </a:stretch>
        </p:blipFill>
        <p:spPr>
          <a:xfrm>
            <a:off x="818720" y="1068840"/>
            <a:ext cx="5361709" cy="2599024"/>
          </a:xfrm>
          <a:prstGeom prst="rect">
            <a:avLst/>
          </a:prstGeom>
        </p:spPr>
      </p:pic>
      <p:sp>
        <p:nvSpPr>
          <p:cNvPr id="2" name="Titre 1"/>
          <p:cNvSpPr>
            <a:spLocks noGrp="1"/>
          </p:cNvSpPr>
          <p:nvPr>
            <p:ph type="title"/>
          </p:nvPr>
        </p:nvSpPr>
        <p:spPr/>
        <p:txBody>
          <a:bodyPr/>
          <a:lstStyle/>
          <a:p>
            <a:r>
              <a:rPr lang="en-US" sz="1700" b="1" dirty="0"/>
              <a:t>Business type *</a:t>
            </a:r>
            <a:br>
              <a:rPr lang="en-US" sz="1700" b="1" dirty="0"/>
            </a:br>
            <a:endParaRPr lang="fr-FR" sz="1400" dirty="0"/>
          </a:p>
        </p:txBody>
      </p:sp>
      <p:sp>
        <p:nvSpPr>
          <p:cNvPr id="46" name="Rettangolo 45">
            <a:extLst>
              <a:ext uri="{FF2B5EF4-FFF2-40B4-BE49-F238E27FC236}">
                <a16:creationId xmlns:a16="http://schemas.microsoft.com/office/drawing/2014/main" id="{66FB26C1-9B78-406B-93EA-F2DA01006041}"/>
              </a:ext>
            </a:extLst>
          </p:cNvPr>
          <p:cNvSpPr/>
          <p:nvPr/>
        </p:nvSpPr>
        <p:spPr>
          <a:xfrm>
            <a:off x="6467756" y="983481"/>
            <a:ext cx="2237356" cy="353875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4" name="Immagine 3">
            <a:extLst>
              <a:ext uri="{FF2B5EF4-FFF2-40B4-BE49-F238E27FC236}">
                <a16:creationId xmlns:a16="http://schemas.microsoft.com/office/drawing/2014/main" id="{B24BC12B-FEEE-4649-A0FE-E3136F1B3EA6}"/>
              </a:ext>
            </a:extLst>
          </p:cNvPr>
          <p:cNvPicPr>
            <a:picLocks noChangeAspect="1"/>
          </p:cNvPicPr>
          <p:nvPr/>
        </p:nvPicPr>
        <p:blipFill>
          <a:blip r:embed="rId3"/>
          <a:stretch>
            <a:fillRect/>
          </a:stretch>
        </p:blipFill>
        <p:spPr>
          <a:xfrm>
            <a:off x="438888" y="983481"/>
            <a:ext cx="3734549" cy="2240730"/>
          </a:xfrm>
          <a:prstGeom prst="rect">
            <a:avLst/>
          </a:prstGeom>
        </p:spPr>
      </p:pic>
      <p:pic>
        <p:nvPicPr>
          <p:cNvPr id="7" name="Immagine 6">
            <a:extLst>
              <a:ext uri="{FF2B5EF4-FFF2-40B4-BE49-F238E27FC236}">
                <a16:creationId xmlns:a16="http://schemas.microsoft.com/office/drawing/2014/main" id="{D287E486-72F4-4D77-B496-F8499CA1C320}"/>
              </a:ext>
            </a:extLst>
          </p:cNvPr>
          <p:cNvPicPr>
            <a:picLocks noChangeAspect="1"/>
          </p:cNvPicPr>
          <p:nvPr/>
        </p:nvPicPr>
        <p:blipFill>
          <a:blip r:embed="rId4"/>
          <a:stretch>
            <a:fillRect/>
          </a:stretch>
        </p:blipFill>
        <p:spPr>
          <a:xfrm>
            <a:off x="3307995" y="937649"/>
            <a:ext cx="3737877" cy="2240729"/>
          </a:xfrm>
          <a:prstGeom prst="rect">
            <a:avLst/>
          </a:prstGeom>
        </p:spPr>
      </p:pic>
      <p:sp>
        <p:nvSpPr>
          <p:cNvPr id="9" name="CasellaDiTesto 8">
            <a:extLst>
              <a:ext uri="{FF2B5EF4-FFF2-40B4-BE49-F238E27FC236}">
                <a16:creationId xmlns:a16="http://schemas.microsoft.com/office/drawing/2014/main" id="{D63E14FF-0786-45DF-A82D-C87594E02E6D}"/>
              </a:ext>
            </a:extLst>
          </p:cNvPr>
          <p:cNvSpPr txBox="1"/>
          <p:nvPr/>
        </p:nvSpPr>
        <p:spPr>
          <a:xfrm>
            <a:off x="447479" y="4522236"/>
            <a:ext cx="8542401" cy="246221"/>
          </a:xfrm>
          <a:prstGeom prst="rect">
            <a:avLst/>
          </a:prstGeom>
          <a:noFill/>
        </p:spPr>
        <p:txBody>
          <a:bodyPr wrap="square" rtlCol="0">
            <a:spAutoFit/>
          </a:bodyPr>
          <a:lstStyle/>
          <a:p>
            <a:pPr algn="ctr"/>
            <a:r>
              <a:rPr lang="it-IT" sz="1000" dirty="0"/>
              <a:t>*  Sample of 34 </a:t>
            </a:r>
            <a:r>
              <a:rPr lang="it-IT" sz="1000" dirty="0" err="1"/>
              <a:t>MOs</a:t>
            </a:r>
            <a:r>
              <a:rPr lang="it-IT" sz="1000" dirty="0"/>
              <a:t> </a:t>
            </a:r>
            <a:r>
              <a:rPr lang="it-IT" sz="1000" dirty="0" err="1"/>
              <a:t>that</a:t>
            </a:r>
            <a:r>
              <a:rPr lang="it-IT" sz="1000" dirty="0"/>
              <a:t> </a:t>
            </a:r>
            <a:r>
              <a:rPr lang="it-IT" sz="1000" dirty="0" err="1"/>
              <a:t>represents</a:t>
            </a:r>
            <a:r>
              <a:rPr lang="it-IT" sz="1000" dirty="0"/>
              <a:t> 68% of the </a:t>
            </a:r>
            <a:r>
              <a:rPr lang="it-IT" sz="1000" dirty="0" err="1"/>
              <a:t>total</a:t>
            </a:r>
            <a:r>
              <a:rPr lang="it-IT" sz="1000" dirty="0"/>
              <a:t> </a:t>
            </a:r>
            <a:r>
              <a:rPr lang="it-IT" sz="1000" dirty="0" err="1"/>
              <a:t>member</a:t>
            </a:r>
            <a:r>
              <a:rPr lang="it-IT" sz="1000" dirty="0"/>
              <a:t> companies </a:t>
            </a:r>
          </a:p>
        </p:txBody>
      </p:sp>
      <p:pic>
        <p:nvPicPr>
          <p:cNvPr id="10" name="Immagine 9">
            <a:extLst>
              <a:ext uri="{FF2B5EF4-FFF2-40B4-BE49-F238E27FC236}">
                <a16:creationId xmlns:a16="http://schemas.microsoft.com/office/drawing/2014/main" id="{1336512A-7C57-4CA7-9111-2DA23EFA7DA0}"/>
              </a:ext>
            </a:extLst>
          </p:cNvPr>
          <p:cNvPicPr>
            <a:picLocks noChangeAspect="1"/>
          </p:cNvPicPr>
          <p:nvPr/>
        </p:nvPicPr>
        <p:blipFill>
          <a:blip r:embed="rId5"/>
          <a:stretch>
            <a:fillRect/>
          </a:stretch>
        </p:blipFill>
        <p:spPr>
          <a:xfrm>
            <a:off x="2987993" y="2805193"/>
            <a:ext cx="3162914" cy="1896059"/>
          </a:xfrm>
          <a:prstGeom prst="rect">
            <a:avLst/>
          </a:prstGeom>
        </p:spPr>
      </p:pic>
      <p:sp>
        <p:nvSpPr>
          <p:cNvPr id="12" name="CasellaDiTesto 11">
            <a:extLst>
              <a:ext uri="{FF2B5EF4-FFF2-40B4-BE49-F238E27FC236}">
                <a16:creationId xmlns:a16="http://schemas.microsoft.com/office/drawing/2014/main" id="{C95DC383-846D-48BB-83BF-5517BE357AB5}"/>
              </a:ext>
            </a:extLst>
          </p:cNvPr>
          <p:cNvSpPr txBox="1"/>
          <p:nvPr/>
        </p:nvSpPr>
        <p:spPr>
          <a:xfrm>
            <a:off x="1500085" y="3627002"/>
            <a:ext cx="1487908" cy="246221"/>
          </a:xfrm>
          <a:prstGeom prst="rect">
            <a:avLst/>
          </a:prstGeom>
          <a:noFill/>
        </p:spPr>
        <p:txBody>
          <a:bodyPr wrap="none" rtlCol="0">
            <a:spAutoFit/>
          </a:bodyPr>
          <a:lstStyle/>
          <a:p>
            <a:r>
              <a:rPr lang="it-IT" sz="1000" dirty="0">
                <a:solidFill>
                  <a:srgbClr val="002060"/>
                </a:solidFill>
              </a:rPr>
              <a:t>Trend 2019 vs 2018</a:t>
            </a:r>
            <a:endParaRPr lang="it-IT" sz="1000" dirty="0"/>
          </a:p>
        </p:txBody>
      </p:sp>
      <p:grpSp>
        <p:nvGrpSpPr>
          <p:cNvPr id="11" name="Gruppo 10">
            <a:extLst>
              <a:ext uri="{FF2B5EF4-FFF2-40B4-BE49-F238E27FC236}">
                <a16:creationId xmlns:a16="http://schemas.microsoft.com/office/drawing/2014/main" id="{E774F9FE-8723-4EA5-8C24-F2E0F3FE4BEC}"/>
              </a:ext>
            </a:extLst>
          </p:cNvPr>
          <p:cNvGrpSpPr/>
          <p:nvPr/>
        </p:nvGrpSpPr>
        <p:grpSpPr>
          <a:xfrm>
            <a:off x="2464808" y="214467"/>
            <a:ext cx="583192" cy="557885"/>
            <a:chOff x="3979177" y="3073234"/>
            <a:chExt cx="720000" cy="648000"/>
          </a:xfrm>
        </p:grpSpPr>
        <p:sp>
          <p:nvSpPr>
            <p:cNvPr id="13" name="Ovale 12">
              <a:extLst>
                <a:ext uri="{FF2B5EF4-FFF2-40B4-BE49-F238E27FC236}">
                  <a16:creationId xmlns:a16="http://schemas.microsoft.com/office/drawing/2014/main" id="{FCF43343-CE66-48CD-BE11-0CDB883A3F9B}"/>
                </a:ext>
              </a:extLst>
            </p:cNvPr>
            <p:cNvSpPr/>
            <p:nvPr/>
          </p:nvSpPr>
          <p:spPr>
            <a:xfrm>
              <a:off x="3979177" y="3073234"/>
              <a:ext cx="720000" cy="648000"/>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600"/>
            </a:p>
          </p:txBody>
        </p:sp>
        <p:grpSp>
          <p:nvGrpSpPr>
            <p:cNvPr id="14" name="Gruppo 13">
              <a:extLst>
                <a:ext uri="{FF2B5EF4-FFF2-40B4-BE49-F238E27FC236}">
                  <a16:creationId xmlns:a16="http://schemas.microsoft.com/office/drawing/2014/main" id="{B3D6114E-D5C3-4D6C-9A15-426C02227BC3}"/>
                </a:ext>
              </a:extLst>
            </p:cNvPr>
            <p:cNvGrpSpPr/>
            <p:nvPr/>
          </p:nvGrpSpPr>
          <p:grpSpPr>
            <a:xfrm rot="17649798">
              <a:off x="4290457" y="3229214"/>
              <a:ext cx="363878" cy="397790"/>
              <a:chOff x="3259787" y="3643947"/>
              <a:chExt cx="363878" cy="397790"/>
            </a:xfrm>
          </p:grpSpPr>
          <p:sp>
            <p:nvSpPr>
              <p:cNvPr id="15" name="Triangolo isoscele 14">
                <a:extLst>
                  <a:ext uri="{FF2B5EF4-FFF2-40B4-BE49-F238E27FC236}">
                    <a16:creationId xmlns:a16="http://schemas.microsoft.com/office/drawing/2014/main" id="{31D8F1F1-7032-403C-ABA3-F68CD34371CB}"/>
                  </a:ext>
                </a:extLst>
              </p:cNvPr>
              <p:cNvSpPr/>
              <p:nvPr/>
            </p:nvSpPr>
            <p:spPr>
              <a:xfrm>
                <a:off x="3261327" y="3643947"/>
                <a:ext cx="355410" cy="301061"/>
              </a:xfrm>
              <a:prstGeom prst="triangle">
                <a:avLst/>
              </a:prstGeom>
              <a:solidFill>
                <a:srgbClr val="002060"/>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Ovale 15">
                <a:extLst>
                  <a:ext uri="{FF2B5EF4-FFF2-40B4-BE49-F238E27FC236}">
                    <a16:creationId xmlns:a16="http://schemas.microsoft.com/office/drawing/2014/main" id="{9FAD7CAD-769D-499F-8ACF-0B29D594069D}"/>
                  </a:ext>
                </a:extLst>
              </p:cNvPr>
              <p:cNvSpPr/>
              <p:nvPr/>
            </p:nvSpPr>
            <p:spPr>
              <a:xfrm>
                <a:off x="3259787" y="3885735"/>
                <a:ext cx="363878" cy="156002"/>
              </a:xfrm>
              <a:prstGeom prst="ellipse">
                <a:avLst/>
              </a:prstGeom>
              <a:solidFill>
                <a:srgbClr val="002060"/>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sp>
        <p:nvSpPr>
          <p:cNvPr id="17" name="CasellaDiTesto 16">
            <a:extLst>
              <a:ext uri="{FF2B5EF4-FFF2-40B4-BE49-F238E27FC236}">
                <a16:creationId xmlns:a16="http://schemas.microsoft.com/office/drawing/2014/main" id="{82C3A0C2-95A1-4C1A-B78C-E966847CC93C}"/>
              </a:ext>
            </a:extLst>
          </p:cNvPr>
          <p:cNvSpPr txBox="1"/>
          <p:nvPr/>
        </p:nvSpPr>
        <p:spPr>
          <a:xfrm>
            <a:off x="6467756" y="1171438"/>
            <a:ext cx="2237356" cy="1200329"/>
          </a:xfrm>
          <a:prstGeom prst="rect">
            <a:avLst/>
          </a:prstGeom>
          <a:noFill/>
        </p:spPr>
        <p:txBody>
          <a:bodyPr wrap="square">
            <a:spAutoFit/>
          </a:bodyPr>
          <a:lstStyle/>
          <a:p>
            <a:pPr marL="171450" indent="-171450">
              <a:buFont typeface="Arial" panose="020B0604020202020204" pitchFamily="34" charset="0"/>
              <a:buChar char="•"/>
            </a:pPr>
            <a:r>
              <a:rPr lang="it-IT" sz="1200" dirty="0" err="1">
                <a:solidFill>
                  <a:schemeClr val="bg1"/>
                </a:solidFill>
              </a:rPr>
              <a:t>Our</a:t>
            </a:r>
            <a:r>
              <a:rPr lang="it-IT" sz="1200" dirty="0">
                <a:solidFill>
                  <a:schemeClr val="bg1"/>
                </a:solidFill>
              </a:rPr>
              <a:t> </a:t>
            </a:r>
            <a:r>
              <a:rPr lang="it-IT" sz="1200" dirty="0" err="1">
                <a:solidFill>
                  <a:schemeClr val="bg1"/>
                </a:solidFill>
              </a:rPr>
              <a:t>member</a:t>
            </a:r>
            <a:r>
              <a:rPr lang="it-IT" sz="1200" dirty="0">
                <a:solidFill>
                  <a:schemeClr val="bg1"/>
                </a:solidFill>
              </a:rPr>
              <a:t> base </a:t>
            </a:r>
            <a:r>
              <a:rPr lang="it-IT" sz="1200" dirty="0" err="1">
                <a:solidFill>
                  <a:schemeClr val="bg1"/>
                </a:solidFill>
              </a:rPr>
              <a:t>is</a:t>
            </a:r>
            <a:r>
              <a:rPr lang="it-IT" sz="1200" dirty="0">
                <a:solidFill>
                  <a:schemeClr val="bg1"/>
                </a:solidFill>
              </a:rPr>
              <a:t> </a:t>
            </a:r>
            <a:r>
              <a:rPr lang="it-IT" sz="1200" dirty="0" err="1">
                <a:solidFill>
                  <a:schemeClr val="bg1"/>
                </a:solidFill>
              </a:rPr>
              <a:t>composed</a:t>
            </a:r>
            <a:r>
              <a:rPr lang="it-IT" sz="1200" dirty="0">
                <a:solidFill>
                  <a:schemeClr val="bg1"/>
                </a:solidFill>
              </a:rPr>
              <a:t> </a:t>
            </a:r>
            <a:r>
              <a:rPr lang="it-IT" sz="1200" dirty="0" err="1">
                <a:solidFill>
                  <a:schemeClr val="bg1"/>
                </a:solidFill>
              </a:rPr>
              <a:t>at</a:t>
            </a:r>
            <a:r>
              <a:rPr lang="it-IT" sz="1200" dirty="0">
                <a:solidFill>
                  <a:schemeClr val="bg1"/>
                </a:solidFill>
              </a:rPr>
              <a:t> 56.8% of </a:t>
            </a:r>
            <a:r>
              <a:rPr lang="it-IT" sz="1200" dirty="0" err="1">
                <a:solidFill>
                  <a:schemeClr val="bg1"/>
                </a:solidFill>
              </a:rPr>
              <a:t>manufacturers</a:t>
            </a:r>
            <a:r>
              <a:rPr lang="it-IT" sz="1200" dirty="0">
                <a:solidFill>
                  <a:schemeClr val="bg1"/>
                </a:solidFill>
              </a:rPr>
              <a:t>. 10.9 are </a:t>
            </a:r>
            <a:r>
              <a:rPr lang="it-IT" sz="1200" dirty="0" err="1">
                <a:solidFill>
                  <a:schemeClr val="bg1"/>
                </a:solidFill>
              </a:rPr>
              <a:t>wholesalers</a:t>
            </a:r>
            <a:r>
              <a:rPr lang="it-IT" sz="1200" dirty="0">
                <a:solidFill>
                  <a:schemeClr val="bg1"/>
                </a:solidFill>
              </a:rPr>
              <a:t> and 8.7 retailers.</a:t>
            </a:r>
          </a:p>
          <a:p>
            <a:endParaRPr lang="it-IT" sz="1200" dirty="0">
              <a:solidFill>
                <a:schemeClr val="bg1"/>
              </a:solidFill>
            </a:endParaRPr>
          </a:p>
        </p:txBody>
      </p:sp>
    </p:spTree>
    <p:extLst>
      <p:ext uri="{BB962C8B-B14F-4D97-AF65-F5344CB8AC3E}">
        <p14:creationId xmlns:p14="http://schemas.microsoft.com/office/powerpoint/2010/main" val="4282685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5851EB66-F6FC-4BDB-AF07-CB4769FF5F6A}"/>
              </a:ext>
            </a:extLst>
          </p:cNvPr>
          <p:cNvPicPr>
            <a:picLocks noChangeAspect="1"/>
          </p:cNvPicPr>
          <p:nvPr/>
        </p:nvPicPr>
        <p:blipFill>
          <a:blip r:embed="rId2"/>
          <a:stretch>
            <a:fillRect/>
          </a:stretch>
        </p:blipFill>
        <p:spPr>
          <a:xfrm>
            <a:off x="1241284" y="1072255"/>
            <a:ext cx="5361709" cy="2599024"/>
          </a:xfrm>
          <a:prstGeom prst="rect">
            <a:avLst/>
          </a:prstGeom>
        </p:spPr>
      </p:pic>
      <p:sp>
        <p:nvSpPr>
          <p:cNvPr id="2" name="Titre 1"/>
          <p:cNvSpPr>
            <a:spLocks noGrp="1"/>
          </p:cNvSpPr>
          <p:nvPr>
            <p:ph type="title"/>
          </p:nvPr>
        </p:nvSpPr>
        <p:spPr/>
        <p:txBody>
          <a:bodyPr/>
          <a:lstStyle/>
          <a:p>
            <a:r>
              <a:rPr lang="en-US" sz="1700" b="1" dirty="0"/>
              <a:t>Manufacturers by Sectors*</a:t>
            </a:r>
            <a:br>
              <a:rPr lang="en-US" sz="1700" b="1" dirty="0"/>
            </a:br>
            <a:endParaRPr lang="fr-FR" sz="1400" dirty="0"/>
          </a:p>
        </p:txBody>
      </p:sp>
      <p:sp>
        <p:nvSpPr>
          <p:cNvPr id="46" name="Rettangolo 45">
            <a:extLst>
              <a:ext uri="{FF2B5EF4-FFF2-40B4-BE49-F238E27FC236}">
                <a16:creationId xmlns:a16="http://schemas.microsoft.com/office/drawing/2014/main" id="{66FB26C1-9B78-406B-93EA-F2DA01006041}"/>
              </a:ext>
            </a:extLst>
          </p:cNvPr>
          <p:cNvSpPr/>
          <p:nvPr/>
        </p:nvSpPr>
        <p:spPr>
          <a:xfrm>
            <a:off x="6467756" y="983481"/>
            <a:ext cx="2237356" cy="353875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D63E14FF-0786-45DF-A82D-C87594E02E6D}"/>
              </a:ext>
            </a:extLst>
          </p:cNvPr>
          <p:cNvSpPr txBox="1"/>
          <p:nvPr/>
        </p:nvSpPr>
        <p:spPr>
          <a:xfrm>
            <a:off x="447479" y="4522236"/>
            <a:ext cx="8542401" cy="246221"/>
          </a:xfrm>
          <a:prstGeom prst="rect">
            <a:avLst/>
          </a:prstGeom>
          <a:noFill/>
        </p:spPr>
        <p:txBody>
          <a:bodyPr wrap="square" rtlCol="0">
            <a:spAutoFit/>
          </a:bodyPr>
          <a:lstStyle/>
          <a:p>
            <a:pPr algn="ctr"/>
            <a:r>
              <a:rPr lang="it-IT" sz="1000" dirty="0"/>
              <a:t>*  Sample of 27 </a:t>
            </a:r>
            <a:r>
              <a:rPr lang="it-IT" sz="1000" dirty="0" err="1"/>
              <a:t>MOs</a:t>
            </a:r>
            <a:r>
              <a:rPr lang="it-IT" sz="1000" dirty="0"/>
              <a:t> </a:t>
            </a:r>
            <a:r>
              <a:rPr lang="it-IT" sz="1000" dirty="0" err="1"/>
              <a:t>that</a:t>
            </a:r>
            <a:r>
              <a:rPr lang="it-IT" sz="1000" dirty="0"/>
              <a:t> </a:t>
            </a:r>
            <a:r>
              <a:rPr lang="it-IT" sz="1000" dirty="0" err="1"/>
              <a:t>represents</a:t>
            </a:r>
            <a:r>
              <a:rPr lang="it-IT" sz="1000" dirty="0"/>
              <a:t> 56% of the </a:t>
            </a:r>
            <a:r>
              <a:rPr lang="it-IT" sz="1000" dirty="0" err="1"/>
              <a:t>total</a:t>
            </a:r>
            <a:r>
              <a:rPr lang="it-IT" sz="1000" dirty="0"/>
              <a:t> </a:t>
            </a:r>
            <a:r>
              <a:rPr lang="it-IT" sz="1000" dirty="0" err="1"/>
              <a:t>member</a:t>
            </a:r>
            <a:r>
              <a:rPr lang="it-IT" sz="1000" dirty="0"/>
              <a:t> companies </a:t>
            </a:r>
          </a:p>
        </p:txBody>
      </p:sp>
      <p:sp>
        <p:nvSpPr>
          <p:cNvPr id="12" name="CasellaDiTesto 11">
            <a:extLst>
              <a:ext uri="{FF2B5EF4-FFF2-40B4-BE49-F238E27FC236}">
                <a16:creationId xmlns:a16="http://schemas.microsoft.com/office/drawing/2014/main" id="{C95DC383-846D-48BB-83BF-5517BE357AB5}"/>
              </a:ext>
            </a:extLst>
          </p:cNvPr>
          <p:cNvSpPr txBox="1"/>
          <p:nvPr/>
        </p:nvSpPr>
        <p:spPr>
          <a:xfrm>
            <a:off x="613534" y="3705973"/>
            <a:ext cx="1487908" cy="246221"/>
          </a:xfrm>
          <a:prstGeom prst="rect">
            <a:avLst/>
          </a:prstGeom>
          <a:noFill/>
        </p:spPr>
        <p:txBody>
          <a:bodyPr wrap="none" rtlCol="0">
            <a:spAutoFit/>
          </a:bodyPr>
          <a:lstStyle/>
          <a:p>
            <a:r>
              <a:rPr lang="it-IT" sz="1000" dirty="0">
                <a:solidFill>
                  <a:srgbClr val="002060"/>
                </a:solidFill>
              </a:rPr>
              <a:t>Trend 2019 vs 2018</a:t>
            </a:r>
            <a:endParaRPr lang="it-IT" sz="1000" dirty="0"/>
          </a:p>
        </p:txBody>
      </p:sp>
      <p:grpSp>
        <p:nvGrpSpPr>
          <p:cNvPr id="11" name="Gruppo 10">
            <a:extLst>
              <a:ext uri="{FF2B5EF4-FFF2-40B4-BE49-F238E27FC236}">
                <a16:creationId xmlns:a16="http://schemas.microsoft.com/office/drawing/2014/main" id="{E774F9FE-8723-4EA5-8C24-F2E0F3FE4BEC}"/>
              </a:ext>
            </a:extLst>
          </p:cNvPr>
          <p:cNvGrpSpPr/>
          <p:nvPr/>
        </p:nvGrpSpPr>
        <p:grpSpPr>
          <a:xfrm>
            <a:off x="3850262" y="221297"/>
            <a:ext cx="576265" cy="554873"/>
            <a:chOff x="3979177" y="3073234"/>
            <a:chExt cx="720000" cy="648000"/>
          </a:xfrm>
        </p:grpSpPr>
        <p:sp>
          <p:nvSpPr>
            <p:cNvPr id="13" name="Ovale 12">
              <a:extLst>
                <a:ext uri="{FF2B5EF4-FFF2-40B4-BE49-F238E27FC236}">
                  <a16:creationId xmlns:a16="http://schemas.microsoft.com/office/drawing/2014/main" id="{FCF43343-CE66-48CD-BE11-0CDB883A3F9B}"/>
                </a:ext>
              </a:extLst>
            </p:cNvPr>
            <p:cNvSpPr/>
            <p:nvPr/>
          </p:nvSpPr>
          <p:spPr>
            <a:xfrm>
              <a:off x="3979177" y="3073234"/>
              <a:ext cx="720000" cy="648000"/>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600"/>
            </a:p>
          </p:txBody>
        </p:sp>
        <p:grpSp>
          <p:nvGrpSpPr>
            <p:cNvPr id="14" name="Gruppo 13">
              <a:extLst>
                <a:ext uri="{FF2B5EF4-FFF2-40B4-BE49-F238E27FC236}">
                  <a16:creationId xmlns:a16="http://schemas.microsoft.com/office/drawing/2014/main" id="{B3D6114E-D5C3-4D6C-9A15-426C02227BC3}"/>
                </a:ext>
              </a:extLst>
            </p:cNvPr>
            <p:cNvGrpSpPr/>
            <p:nvPr/>
          </p:nvGrpSpPr>
          <p:grpSpPr>
            <a:xfrm rot="17649798">
              <a:off x="4290457" y="3229214"/>
              <a:ext cx="363878" cy="397790"/>
              <a:chOff x="3259787" y="3643947"/>
              <a:chExt cx="363878" cy="397790"/>
            </a:xfrm>
          </p:grpSpPr>
          <p:sp>
            <p:nvSpPr>
              <p:cNvPr id="15" name="Triangolo isoscele 14">
                <a:extLst>
                  <a:ext uri="{FF2B5EF4-FFF2-40B4-BE49-F238E27FC236}">
                    <a16:creationId xmlns:a16="http://schemas.microsoft.com/office/drawing/2014/main" id="{31D8F1F1-7032-403C-ABA3-F68CD34371CB}"/>
                  </a:ext>
                </a:extLst>
              </p:cNvPr>
              <p:cNvSpPr/>
              <p:nvPr/>
            </p:nvSpPr>
            <p:spPr>
              <a:xfrm>
                <a:off x="3261327" y="3643947"/>
                <a:ext cx="355410" cy="301061"/>
              </a:xfrm>
              <a:prstGeom prst="triangle">
                <a:avLst/>
              </a:prstGeom>
              <a:solidFill>
                <a:srgbClr val="002060"/>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Ovale 15">
                <a:extLst>
                  <a:ext uri="{FF2B5EF4-FFF2-40B4-BE49-F238E27FC236}">
                    <a16:creationId xmlns:a16="http://schemas.microsoft.com/office/drawing/2014/main" id="{9FAD7CAD-769D-499F-8ACF-0B29D594069D}"/>
                  </a:ext>
                </a:extLst>
              </p:cNvPr>
              <p:cNvSpPr/>
              <p:nvPr/>
            </p:nvSpPr>
            <p:spPr>
              <a:xfrm>
                <a:off x="3259787" y="3885735"/>
                <a:ext cx="363878" cy="156002"/>
              </a:xfrm>
              <a:prstGeom prst="ellipse">
                <a:avLst/>
              </a:prstGeom>
              <a:solidFill>
                <a:srgbClr val="002060"/>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sp>
        <p:nvSpPr>
          <p:cNvPr id="17" name="CasellaDiTesto 16">
            <a:extLst>
              <a:ext uri="{FF2B5EF4-FFF2-40B4-BE49-F238E27FC236}">
                <a16:creationId xmlns:a16="http://schemas.microsoft.com/office/drawing/2014/main" id="{82C3A0C2-95A1-4C1A-B78C-E966847CC93C}"/>
              </a:ext>
            </a:extLst>
          </p:cNvPr>
          <p:cNvSpPr txBox="1"/>
          <p:nvPr/>
        </p:nvSpPr>
        <p:spPr>
          <a:xfrm>
            <a:off x="6467756" y="1171438"/>
            <a:ext cx="2237356" cy="1384995"/>
          </a:xfrm>
          <a:prstGeom prst="rect">
            <a:avLst/>
          </a:prstGeom>
          <a:noFill/>
        </p:spPr>
        <p:txBody>
          <a:bodyPr wrap="square">
            <a:spAutoFit/>
          </a:bodyPr>
          <a:lstStyle/>
          <a:p>
            <a:pPr marL="171450" indent="-171450">
              <a:buFont typeface="Arial" panose="020B0604020202020204" pitchFamily="34" charset="0"/>
              <a:buChar char="•"/>
            </a:pPr>
            <a:r>
              <a:rPr lang="it-IT" sz="1200" dirty="0">
                <a:solidFill>
                  <a:schemeClr val="bg1"/>
                </a:solidFill>
              </a:rPr>
              <a:t>The 60% of </a:t>
            </a:r>
            <a:r>
              <a:rPr lang="it-IT" sz="1200" dirty="0" err="1">
                <a:solidFill>
                  <a:schemeClr val="bg1"/>
                </a:solidFill>
              </a:rPr>
              <a:t>our</a:t>
            </a:r>
            <a:r>
              <a:rPr lang="it-IT" sz="1200" dirty="0">
                <a:solidFill>
                  <a:schemeClr val="bg1"/>
                </a:solidFill>
              </a:rPr>
              <a:t> </a:t>
            </a:r>
            <a:r>
              <a:rPr lang="it-IT" sz="1200" dirty="0" err="1">
                <a:solidFill>
                  <a:schemeClr val="bg1"/>
                </a:solidFill>
              </a:rPr>
              <a:t>manufacturers</a:t>
            </a:r>
            <a:r>
              <a:rPr lang="it-IT" sz="1200" dirty="0">
                <a:solidFill>
                  <a:schemeClr val="bg1"/>
                </a:solidFill>
              </a:rPr>
              <a:t> operate in the FMCG market</a:t>
            </a:r>
          </a:p>
          <a:p>
            <a:pPr marL="171450" indent="-171450">
              <a:buFont typeface="Arial" panose="020B0604020202020204" pitchFamily="34" charset="0"/>
              <a:buChar char="•"/>
            </a:pPr>
            <a:endParaRPr lang="it-IT" sz="1200" dirty="0">
              <a:solidFill>
                <a:schemeClr val="bg1"/>
              </a:solidFill>
            </a:endParaRPr>
          </a:p>
          <a:p>
            <a:pPr marL="171450" indent="-171450">
              <a:buFont typeface="Arial" panose="020B0604020202020204" pitchFamily="34" charset="0"/>
              <a:buChar char="•"/>
            </a:pPr>
            <a:r>
              <a:rPr lang="it-IT" sz="1200" dirty="0">
                <a:solidFill>
                  <a:schemeClr val="bg1"/>
                </a:solidFill>
              </a:rPr>
              <a:t>About 30% in the Non Food market</a:t>
            </a:r>
          </a:p>
          <a:p>
            <a:endParaRPr lang="it-IT" sz="1200" dirty="0">
              <a:solidFill>
                <a:schemeClr val="bg1"/>
              </a:solidFill>
            </a:endParaRPr>
          </a:p>
        </p:txBody>
      </p:sp>
      <p:pic>
        <p:nvPicPr>
          <p:cNvPr id="3" name="Immagine 2">
            <a:extLst>
              <a:ext uri="{FF2B5EF4-FFF2-40B4-BE49-F238E27FC236}">
                <a16:creationId xmlns:a16="http://schemas.microsoft.com/office/drawing/2014/main" id="{879B49F5-88B2-4D0E-A713-770B1AA10371}"/>
              </a:ext>
            </a:extLst>
          </p:cNvPr>
          <p:cNvPicPr>
            <a:picLocks noChangeAspect="1"/>
          </p:cNvPicPr>
          <p:nvPr/>
        </p:nvPicPr>
        <p:blipFill>
          <a:blip r:embed="rId3"/>
          <a:stretch>
            <a:fillRect/>
          </a:stretch>
        </p:blipFill>
        <p:spPr>
          <a:xfrm>
            <a:off x="522863" y="1230060"/>
            <a:ext cx="3729525" cy="2235723"/>
          </a:xfrm>
          <a:prstGeom prst="rect">
            <a:avLst/>
          </a:prstGeom>
        </p:spPr>
      </p:pic>
      <p:pic>
        <p:nvPicPr>
          <p:cNvPr id="5" name="Immagine 4">
            <a:extLst>
              <a:ext uri="{FF2B5EF4-FFF2-40B4-BE49-F238E27FC236}">
                <a16:creationId xmlns:a16="http://schemas.microsoft.com/office/drawing/2014/main" id="{428FAE04-CAA2-41A4-8B02-08F932983AF6}"/>
              </a:ext>
            </a:extLst>
          </p:cNvPr>
          <p:cNvPicPr>
            <a:picLocks noChangeAspect="1"/>
          </p:cNvPicPr>
          <p:nvPr/>
        </p:nvPicPr>
        <p:blipFill>
          <a:blip r:embed="rId4"/>
          <a:stretch>
            <a:fillRect/>
          </a:stretch>
        </p:blipFill>
        <p:spPr>
          <a:xfrm>
            <a:off x="2777512" y="1264043"/>
            <a:ext cx="3832351" cy="2297363"/>
          </a:xfrm>
          <a:prstGeom prst="rect">
            <a:avLst/>
          </a:prstGeom>
        </p:spPr>
      </p:pic>
      <p:pic>
        <p:nvPicPr>
          <p:cNvPr id="8" name="Immagine 7">
            <a:extLst>
              <a:ext uri="{FF2B5EF4-FFF2-40B4-BE49-F238E27FC236}">
                <a16:creationId xmlns:a16="http://schemas.microsoft.com/office/drawing/2014/main" id="{F1CE3D50-23A1-4E89-A3D9-739DDEFE411E}"/>
              </a:ext>
            </a:extLst>
          </p:cNvPr>
          <p:cNvPicPr>
            <a:picLocks noChangeAspect="1"/>
          </p:cNvPicPr>
          <p:nvPr/>
        </p:nvPicPr>
        <p:blipFill>
          <a:blip r:embed="rId5"/>
          <a:stretch>
            <a:fillRect/>
          </a:stretch>
        </p:blipFill>
        <p:spPr>
          <a:xfrm>
            <a:off x="1939642" y="2663036"/>
            <a:ext cx="3363805" cy="2016486"/>
          </a:xfrm>
          <a:prstGeom prst="rect">
            <a:avLst/>
          </a:prstGeom>
        </p:spPr>
      </p:pic>
    </p:spTree>
    <p:extLst>
      <p:ext uri="{BB962C8B-B14F-4D97-AF65-F5344CB8AC3E}">
        <p14:creationId xmlns:p14="http://schemas.microsoft.com/office/powerpoint/2010/main" val="4213237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1700" b="1" dirty="0">
                <a:solidFill>
                  <a:srgbClr val="13136B"/>
                </a:solidFill>
              </a:rPr>
              <a:t>The community of GS1 in Europe: summary</a:t>
            </a:r>
            <a:br>
              <a:rPr lang="en-US" sz="1700" b="1" dirty="0">
                <a:solidFill>
                  <a:srgbClr val="13136B"/>
                </a:solidFill>
              </a:rPr>
            </a:br>
            <a:r>
              <a:rPr lang="en-US" sz="1400" b="1" dirty="0">
                <a:solidFill>
                  <a:srgbClr val="13136B"/>
                </a:solidFill>
              </a:rPr>
              <a:t>last Y (2019) - trend (short 1 Y and long 5Ys)</a:t>
            </a:r>
            <a:endParaRPr lang="fr-FR" sz="1400" b="1" dirty="0">
              <a:solidFill>
                <a:srgbClr val="13136B"/>
              </a:solidFill>
            </a:endParaRPr>
          </a:p>
        </p:txBody>
      </p:sp>
      <p:sp>
        <p:nvSpPr>
          <p:cNvPr id="26" name="Rettangolo 25">
            <a:extLst>
              <a:ext uri="{FF2B5EF4-FFF2-40B4-BE49-F238E27FC236}">
                <a16:creationId xmlns:a16="http://schemas.microsoft.com/office/drawing/2014/main" id="{E7F8F10E-AAF3-46E5-A93A-6B95939AE3AC}"/>
              </a:ext>
            </a:extLst>
          </p:cNvPr>
          <p:cNvSpPr/>
          <p:nvPr/>
        </p:nvSpPr>
        <p:spPr>
          <a:xfrm>
            <a:off x="60568" y="1002729"/>
            <a:ext cx="1786045" cy="423746"/>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0" name="Rettangolo 29">
            <a:extLst>
              <a:ext uri="{FF2B5EF4-FFF2-40B4-BE49-F238E27FC236}">
                <a16:creationId xmlns:a16="http://schemas.microsoft.com/office/drawing/2014/main" id="{92CCA30E-3FDF-4B02-AD57-3DD06F7D8AAA}"/>
              </a:ext>
            </a:extLst>
          </p:cNvPr>
          <p:cNvSpPr/>
          <p:nvPr/>
        </p:nvSpPr>
        <p:spPr>
          <a:xfrm>
            <a:off x="2993229" y="2234654"/>
            <a:ext cx="165275" cy="336504"/>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id="{00FD2DFA-70E7-4E3C-BA78-BA3974E0DF0E}"/>
              </a:ext>
            </a:extLst>
          </p:cNvPr>
          <p:cNvPicPr>
            <a:picLocks noChangeAspect="1"/>
          </p:cNvPicPr>
          <p:nvPr/>
        </p:nvPicPr>
        <p:blipFill>
          <a:blip r:embed="rId2"/>
          <a:stretch>
            <a:fillRect/>
          </a:stretch>
        </p:blipFill>
        <p:spPr>
          <a:xfrm>
            <a:off x="997859" y="1010314"/>
            <a:ext cx="7171613" cy="3476354"/>
          </a:xfrm>
          <a:prstGeom prst="rect">
            <a:avLst/>
          </a:prstGeom>
        </p:spPr>
      </p:pic>
      <p:sp>
        <p:nvSpPr>
          <p:cNvPr id="7" name="CasellaDiTesto 6">
            <a:extLst>
              <a:ext uri="{FF2B5EF4-FFF2-40B4-BE49-F238E27FC236}">
                <a16:creationId xmlns:a16="http://schemas.microsoft.com/office/drawing/2014/main" id="{65D84318-3DD6-47ED-8D50-BEF0558189AF}"/>
              </a:ext>
            </a:extLst>
          </p:cNvPr>
          <p:cNvSpPr txBox="1"/>
          <p:nvPr/>
        </p:nvSpPr>
        <p:spPr>
          <a:xfrm>
            <a:off x="537904" y="1874313"/>
            <a:ext cx="1279517" cy="830997"/>
          </a:xfrm>
          <a:prstGeom prst="rect">
            <a:avLst/>
          </a:prstGeom>
          <a:noFill/>
        </p:spPr>
        <p:txBody>
          <a:bodyPr wrap="none" rtlCol="0">
            <a:spAutoFit/>
          </a:bodyPr>
          <a:lstStyle/>
          <a:p>
            <a:pPr algn="ctr"/>
            <a:r>
              <a:rPr lang="it-IT" sz="2400" b="1" dirty="0">
                <a:solidFill>
                  <a:srgbClr val="002060"/>
                </a:solidFill>
              </a:rPr>
              <a:t>186.8 </a:t>
            </a:r>
          </a:p>
          <a:p>
            <a:pPr algn="ctr"/>
            <a:r>
              <a:rPr lang="it-IT" sz="2400" b="1" dirty="0">
                <a:solidFill>
                  <a:srgbClr val="002060"/>
                </a:solidFill>
              </a:rPr>
              <a:t>Mln</a:t>
            </a:r>
            <a:endParaRPr lang="it-IT" sz="2400" dirty="0">
              <a:solidFill>
                <a:srgbClr val="002060"/>
              </a:solidFill>
            </a:endParaRPr>
          </a:p>
        </p:txBody>
      </p:sp>
      <p:sp>
        <p:nvSpPr>
          <p:cNvPr id="39" name="Ovale 38">
            <a:extLst>
              <a:ext uri="{FF2B5EF4-FFF2-40B4-BE49-F238E27FC236}">
                <a16:creationId xmlns:a16="http://schemas.microsoft.com/office/drawing/2014/main" id="{28E0EF96-99B9-476A-A93F-3FA2A4303927}"/>
              </a:ext>
            </a:extLst>
          </p:cNvPr>
          <p:cNvSpPr/>
          <p:nvPr/>
        </p:nvSpPr>
        <p:spPr>
          <a:xfrm>
            <a:off x="7071173" y="1036874"/>
            <a:ext cx="684000" cy="648000"/>
          </a:xfrm>
          <a:prstGeom prst="ellipse">
            <a:avLst/>
          </a:prstGeom>
          <a:solidFill>
            <a:srgbClr val="FF6600"/>
          </a:solidFill>
          <a:ln w="28575">
            <a:solidFill>
              <a:srgbClr val="00297A"/>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38" name="Immagine 37">
            <a:extLst>
              <a:ext uri="{FF2B5EF4-FFF2-40B4-BE49-F238E27FC236}">
                <a16:creationId xmlns:a16="http://schemas.microsoft.com/office/drawing/2014/main" id="{68E70115-9F24-402D-97BE-C0E8E0F4E9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1389" y="996880"/>
            <a:ext cx="483568" cy="468000"/>
          </a:xfrm>
          <a:prstGeom prst="rect">
            <a:avLst/>
          </a:prstGeom>
          <a:ln w="28575">
            <a:noFill/>
          </a:ln>
        </p:spPr>
      </p:pic>
      <p:sp>
        <p:nvSpPr>
          <p:cNvPr id="35" name="CasellaDiTesto 34">
            <a:extLst>
              <a:ext uri="{FF2B5EF4-FFF2-40B4-BE49-F238E27FC236}">
                <a16:creationId xmlns:a16="http://schemas.microsoft.com/office/drawing/2014/main" id="{92713F52-F0D5-47AD-A747-F6888E65B44D}"/>
              </a:ext>
            </a:extLst>
          </p:cNvPr>
          <p:cNvSpPr txBox="1"/>
          <p:nvPr/>
        </p:nvSpPr>
        <p:spPr>
          <a:xfrm>
            <a:off x="7053380" y="1328851"/>
            <a:ext cx="739305" cy="215444"/>
          </a:xfrm>
          <a:prstGeom prst="rect">
            <a:avLst/>
          </a:prstGeom>
          <a:noFill/>
          <a:ln w="28575">
            <a:noFill/>
          </a:ln>
        </p:spPr>
        <p:txBody>
          <a:bodyPr wrap="none" rtlCol="0">
            <a:spAutoFit/>
          </a:bodyPr>
          <a:lstStyle/>
          <a:p>
            <a:pPr algn="ctr"/>
            <a:r>
              <a:rPr lang="it-IT" sz="800" dirty="0" err="1">
                <a:solidFill>
                  <a:srgbClr val="002060"/>
                </a:solidFill>
              </a:rPr>
              <a:t>Employees</a:t>
            </a:r>
            <a:endParaRPr lang="it-IT" sz="800" dirty="0">
              <a:solidFill>
                <a:srgbClr val="002060"/>
              </a:solidFill>
            </a:endParaRPr>
          </a:p>
        </p:txBody>
      </p:sp>
      <p:sp>
        <p:nvSpPr>
          <p:cNvPr id="9" name="CasellaDiTesto 8">
            <a:extLst>
              <a:ext uri="{FF2B5EF4-FFF2-40B4-BE49-F238E27FC236}">
                <a16:creationId xmlns:a16="http://schemas.microsoft.com/office/drawing/2014/main" id="{172048F0-D7E7-40B1-9113-C93E60B0808B}"/>
              </a:ext>
            </a:extLst>
          </p:cNvPr>
          <p:cNvSpPr txBox="1"/>
          <p:nvPr/>
        </p:nvSpPr>
        <p:spPr>
          <a:xfrm>
            <a:off x="359264" y="3841682"/>
            <a:ext cx="1374094" cy="400110"/>
          </a:xfrm>
          <a:prstGeom prst="rect">
            <a:avLst/>
          </a:prstGeom>
          <a:noFill/>
        </p:spPr>
        <p:txBody>
          <a:bodyPr wrap="none" rtlCol="0">
            <a:spAutoFit/>
          </a:bodyPr>
          <a:lstStyle/>
          <a:p>
            <a:r>
              <a:rPr lang="it-IT" sz="2000" b="1" dirty="0">
                <a:solidFill>
                  <a:srgbClr val="002060"/>
                </a:solidFill>
              </a:rPr>
              <a:t>468.568</a:t>
            </a:r>
          </a:p>
        </p:txBody>
      </p:sp>
      <p:sp>
        <p:nvSpPr>
          <p:cNvPr id="11" name="CasellaDiTesto 10">
            <a:extLst>
              <a:ext uri="{FF2B5EF4-FFF2-40B4-BE49-F238E27FC236}">
                <a16:creationId xmlns:a16="http://schemas.microsoft.com/office/drawing/2014/main" id="{3CC73F4C-8E99-4399-84E9-57A043B31E12}"/>
              </a:ext>
            </a:extLst>
          </p:cNvPr>
          <p:cNvSpPr txBox="1"/>
          <p:nvPr/>
        </p:nvSpPr>
        <p:spPr>
          <a:xfrm>
            <a:off x="6273601" y="1968025"/>
            <a:ext cx="1173719" cy="461665"/>
          </a:xfrm>
          <a:prstGeom prst="rect">
            <a:avLst/>
          </a:prstGeom>
          <a:noFill/>
        </p:spPr>
        <p:txBody>
          <a:bodyPr wrap="none" rtlCol="0">
            <a:spAutoFit/>
          </a:bodyPr>
          <a:lstStyle/>
          <a:p>
            <a:r>
              <a:rPr lang="it-IT" sz="2400" b="1" dirty="0">
                <a:solidFill>
                  <a:srgbClr val="002060"/>
                </a:solidFill>
              </a:rPr>
              <a:t>1.913</a:t>
            </a:r>
            <a:endParaRPr lang="it-IT" sz="2400" dirty="0">
              <a:solidFill>
                <a:srgbClr val="002060"/>
              </a:solidFill>
            </a:endParaRPr>
          </a:p>
        </p:txBody>
      </p:sp>
      <p:sp>
        <p:nvSpPr>
          <p:cNvPr id="28" name="Rettangolo 27">
            <a:extLst>
              <a:ext uri="{FF2B5EF4-FFF2-40B4-BE49-F238E27FC236}">
                <a16:creationId xmlns:a16="http://schemas.microsoft.com/office/drawing/2014/main" id="{917819E5-C6BA-4F6B-85F7-C32369F513AA}"/>
              </a:ext>
            </a:extLst>
          </p:cNvPr>
          <p:cNvSpPr/>
          <p:nvPr/>
        </p:nvSpPr>
        <p:spPr>
          <a:xfrm>
            <a:off x="2798250" y="2364151"/>
            <a:ext cx="165275" cy="336504"/>
          </a:xfrm>
          <a:prstGeom prst="rect">
            <a:avLst/>
          </a:prstGeom>
          <a:solidFill>
            <a:schemeClr val="bg1"/>
          </a:solid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3" name="CasellaDiTesto 62">
            <a:extLst>
              <a:ext uri="{FF2B5EF4-FFF2-40B4-BE49-F238E27FC236}">
                <a16:creationId xmlns:a16="http://schemas.microsoft.com/office/drawing/2014/main" id="{9231DF00-68BC-4522-880E-96558EA326D0}"/>
              </a:ext>
            </a:extLst>
          </p:cNvPr>
          <p:cNvSpPr txBox="1"/>
          <p:nvPr/>
        </p:nvSpPr>
        <p:spPr>
          <a:xfrm>
            <a:off x="6224745" y="3886624"/>
            <a:ext cx="1345240" cy="461665"/>
          </a:xfrm>
          <a:prstGeom prst="rect">
            <a:avLst/>
          </a:prstGeom>
          <a:noFill/>
        </p:spPr>
        <p:txBody>
          <a:bodyPr wrap="none" rtlCol="0">
            <a:spAutoFit/>
          </a:bodyPr>
          <a:lstStyle/>
          <a:p>
            <a:r>
              <a:rPr lang="it-IT" sz="2400" b="1" dirty="0">
                <a:solidFill>
                  <a:srgbClr val="002060"/>
                </a:solidFill>
              </a:rPr>
              <a:t>22.5%</a:t>
            </a:r>
            <a:endParaRPr lang="it-IT" sz="2400" dirty="0">
              <a:solidFill>
                <a:srgbClr val="002060"/>
              </a:solidFill>
            </a:endParaRPr>
          </a:p>
        </p:txBody>
      </p:sp>
      <p:sp>
        <p:nvSpPr>
          <p:cNvPr id="70" name="CasellaDiTesto 69">
            <a:extLst>
              <a:ext uri="{FF2B5EF4-FFF2-40B4-BE49-F238E27FC236}">
                <a16:creationId xmlns:a16="http://schemas.microsoft.com/office/drawing/2014/main" id="{D0E7B7F9-45E7-418A-B16F-CE689BFB5B2D}"/>
              </a:ext>
            </a:extLst>
          </p:cNvPr>
          <p:cNvSpPr txBox="1"/>
          <p:nvPr/>
        </p:nvSpPr>
        <p:spPr>
          <a:xfrm>
            <a:off x="4109600" y="1769904"/>
            <a:ext cx="550151" cy="400110"/>
          </a:xfrm>
          <a:prstGeom prst="rect">
            <a:avLst/>
          </a:prstGeom>
          <a:noFill/>
        </p:spPr>
        <p:txBody>
          <a:bodyPr wrap="none" rtlCol="0">
            <a:spAutoFit/>
          </a:bodyPr>
          <a:lstStyle/>
          <a:p>
            <a:r>
              <a:rPr lang="it-IT" sz="2000" b="1" dirty="0">
                <a:solidFill>
                  <a:srgbClr val="002060"/>
                </a:solidFill>
              </a:rPr>
              <a:t>49</a:t>
            </a:r>
            <a:endParaRPr lang="it-IT" sz="2000" dirty="0">
              <a:solidFill>
                <a:srgbClr val="002060"/>
              </a:solidFill>
            </a:endParaRPr>
          </a:p>
        </p:txBody>
      </p:sp>
      <p:grpSp>
        <p:nvGrpSpPr>
          <p:cNvPr id="81" name="Gruppo 80">
            <a:extLst>
              <a:ext uri="{FF2B5EF4-FFF2-40B4-BE49-F238E27FC236}">
                <a16:creationId xmlns:a16="http://schemas.microsoft.com/office/drawing/2014/main" id="{B18CF59E-248D-470F-898E-EC866ED8F7B4}"/>
              </a:ext>
            </a:extLst>
          </p:cNvPr>
          <p:cNvGrpSpPr/>
          <p:nvPr/>
        </p:nvGrpSpPr>
        <p:grpSpPr>
          <a:xfrm>
            <a:off x="4223666" y="1043682"/>
            <a:ext cx="720000" cy="648000"/>
            <a:chOff x="2147650" y="1148290"/>
            <a:chExt cx="1188000" cy="1116000"/>
          </a:xfrm>
          <a:effectLst>
            <a:outerShdw blurRad="76200" dir="13500000" sy="23000" kx="1200000" algn="br" rotWithShape="0">
              <a:prstClr val="black">
                <a:alpha val="20000"/>
              </a:prstClr>
            </a:outerShdw>
          </a:effectLst>
        </p:grpSpPr>
        <p:sp>
          <p:nvSpPr>
            <p:cNvPr id="65" name="Ovale 64">
              <a:extLst>
                <a:ext uri="{FF2B5EF4-FFF2-40B4-BE49-F238E27FC236}">
                  <a16:creationId xmlns:a16="http://schemas.microsoft.com/office/drawing/2014/main" id="{98BE3639-04CB-4E8A-9CBA-B2B82C8AAABD}"/>
                </a:ext>
              </a:extLst>
            </p:cNvPr>
            <p:cNvSpPr/>
            <p:nvPr/>
          </p:nvSpPr>
          <p:spPr>
            <a:xfrm>
              <a:off x="2147650" y="1148290"/>
              <a:ext cx="1188000" cy="1116000"/>
            </a:xfrm>
            <a:prstGeom prst="ellipse">
              <a:avLst/>
            </a:prstGeom>
            <a:solidFill>
              <a:srgbClr val="FF6600"/>
            </a:solidFill>
            <a:ln w="28575">
              <a:solidFill>
                <a:srgbClr val="00297A"/>
              </a:solidFill>
            </a:ln>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79" name="Gruppo 78">
              <a:extLst>
                <a:ext uri="{FF2B5EF4-FFF2-40B4-BE49-F238E27FC236}">
                  <a16:creationId xmlns:a16="http://schemas.microsoft.com/office/drawing/2014/main" id="{21AB350D-07BA-49B5-9DCD-5F03519A9B62}"/>
                </a:ext>
              </a:extLst>
            </p:cNvPr>
            <p:cNvGrpSpPr/>
            <p:nvPr/>
          </p:nvGrpSpPr>
          <p:grpSpPr>
            <a:xfrm>
              <a:off x="2468193" y="1212819"/>
              <a:ext cx="569388" cy="584775"/>
              <a:chOff x="2401046" y="1254153"/>
              <a:chExt cx="636535" cy="636535"/>
            </a:xfrm>
          </p:grpSpPr>
          <p:sp>
            <p:nvSpPr>
              <p:cNvPr id="76" name="Arco 75">
                <a:extLst>
                  <a:ext uri="{FF2B5EF4-FFF2-40B4-BE49-F238E27FC236}">
                    <a16:creationId xmlns:a16="http://schemas.microsoft.com/office/drawing/2014/main" id="{5F01105C-70A9-4C34-9C56-8DFA7F460FB7}"/>
                  </a:ext>
                </a:extLst>
              </p:cNvPr>
              <p:cNvSpPr/>
              <p:nvPr/>
            </p:nvSpPr>
            <p:spPr>
              <a:xfrm rot="2341195">
                <a:off x="2622420" y="1385592"/>
                <a:ext cx="352335" cy="400110"/>
              </a:xfrm>
              <a:prstGeom prst="arc">
                <a:avLst/>
              </a:prstGeom>
              <a:ln w="57150">
                <a:solidFill>
                  <a:schemeClr val="tx2"/>
                </a:solidFill>
              </a:ln>
              <a:effectLst/>
              <a:scene3d>
                <a:camera prst="orthographicFront"/>
                <a:lightRig rig="threePt" dir="t"/>
              </a:scene3d>
              <a:sp3d>
                <a:bevelT w="114300" prst="artDeco"/>
              </a:sp3d>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78" name="Arco 77">
                <a:extLst>
                  <a:ext uri="{FF2B5EF4-FFF2-40B4-BE49-F238E27FC236}">
                    <a16:creationId xmlns:a16="http://schemas.microsoft.com/office/drawing/2014/main" id="{BE3E605C-005F-47EE-AF35-BC307FFE0C27}"/>
                  </a:ext>
                </a:extLst>
              </p:cNvPr>
              <p:cNvSpPr/>
              <p:nvPr/>
            </p:nvSpPr>
            <p:spPr>
              <a:xfrm rot="12623574">
                <a:off x="2464007" y="1363095"/>
                <a:ext cx="352335" cy="400110"/>
              </a:xfrm>
              <a:prstGeom prst="arc">
                <a:avLst/>
              </a:prstGeom>
              <a:ln w="57150">
                <a:solidFill>
                  <a:schemeClr val="tx2"/>
                </a:solidFill>
              </a:ln>
              <a:effectLst/>
              <a:scene3d>
                <a:camera prst="orthographicFront"/>
                <a:lightRig rig="threePt" dir="t"/>
              </a:scene3d>
              <a:sp3d>
                <a:bevelT w="114300" prst="artDeco"/>
              </a:sp3d>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pic>
            <p:nvPicPr>
              <p:cNvPr id="75" name="Immagine 74">
                <a:extLst>
                  <a:ext uri="{FF2B5EF4-FFF2-40B4-BE49-F238E27FC236}">
                    <a16:creationId xmlns:a16="http://schemas.microsoft.com/office/drawing/2014/main" id="{A50E7C2F-02FB-45DC-971F-8E74A36F96D0}"/>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2401046" y="1254153"/>
                <a:ext cx="636535" cy="636535"/>
              </a:xfrm>
              <a:prstGeom prst="rect">
                <a:avLst/>
              </a:prstGeom>
              <a:noFill/>
              <a:scene3d>
                <a:camera prst="orthographicFront"/>
                <a:lightRig rig="threePt" dir="t"/>
              </a:scene3d>
              <a:sp3d>
                <a:bevelT w="114300" prst="artDeco"/>
              </a:sp3d>
            </p:spPr>
          </p:pic>
        </p:grpSp>
        <p:sp>
          <p:nvSpPr>
            <p:cNvPr id="74" name="CasellaDiTesto 73">
              <a:extLst>
                <a:ext uri="{FF2B5EF4-FFF2-40B4-BE49-F238E27FC236}">
                  <a16:creationId xmlns:a16="http://schemas.microsoft.com/office/drawing/2014/main" id="{0AF50AF2-7220-4950-98E9-81C2B4158E81}"/>
                </a:ext>
              </a:extLst>
            </p:cNvPr>
            <p:cNvSpPr txBox="1"/>
            <p:nvPr/>
          </p:nvSpPr>
          <p:spPr>
            <a:xfrm>
              <a:off x="2410767" y="1604103"/>
              <a:ext cx="679993" cy="369332"/>
            </a:xfrm>
            <a:prstGeom prst="rect">
              <a:avLst/>
            </a:prstGeom>
            <a:noFill/>
            <a:scene3d>
              <a:camera prst="orthographicFront"/>
              <a:lightRig rig="threePt" dir="t"/>
            </a:scene3d>
            <a:sp3d>
              <a:bevelT w="114300" prst="artDeco"/>
            </a:sp3d>
          </p:spPr>
          <p:txBody>
            <a:bodyPr wrap="none" rtlCol="0">
              <a:spAutoFit/>
            </a:bodyPr>
            <a:lstStyle/>
            <a:p>
              <a:pPr algn="ctr"/>
              <a:r>
                <a:rPr lang="it-IT" dirty="0" err="1">
                  <a:solidFill>
                    <a:srgbClr val="002060"/>
                  </a:solidFill>
                </a:rPr>
                <a:t>MOs</a:t>
              </a:r>
              <a:endParaRPr lang="it-IT" dirty="0">
                <a:solidFill>
                  <a:srgbClr val="002060"/>
                </a:solidFill>
              </a:endParaRPr>
            </a:p>
          </p:txBody>
        </p:sp>
      </p:grpSp>
      <p:cxnSp>
        <p:nvCxnSpPr>
          <p:cNvPr id="83" name="Connettore diritto 82">
            <a:extLst>
              <a:ext uri="{FF2B5EF4-FFF2-40B4-BE49-F238E27FC236}">
                <a16:creationId xmlns:a16="http://schemas.microsoft.com/office/drawing/2014/main" id="{EB625B0B-E602-4D7F-B5A9-8296AF35BD65}"/>
              </a:ext>
            </a:extLst>
          </p:cNvPr>
          <p:cNvCxnSpPr>
            <a:cxnSpLocks/>
          </p:cNvCxnSpPr>
          <p:nvPr/>
        </p:nvCxnSpPr>
        <p:spPr>
          <a:xfrm flipH="1">
            <a:off x="1763517" y="1712074"/>
            <a:ext cx="17794" cy="2822997"/>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0" name="CasellaDiTesto 39">
            <a:extLst>
              <a:ext uri="{FF2B5EF4-FFF2-40B4-BE49-F238E27FC236}">
                <a16:creationId xmlns:a16="http://schemas.microsoft.com/office/drawing/2014/main" id="{ADA0D079-E7CC-4CAD-A7F4-22CC6CE72456}"/>
              </a:ext>
            </a:extLst>
          </p:cNvPr>
          <p:cNvSpPr txBox="1"/>
          <p:nvPr/>
        </p:nvSpPr>
        <p:spPr>
          <a:xfrm>
            <a:off x="4559468" y="1800682"/>
            <a:ext cx="1069524" cy="338554"/>
          </a:xfrm>
          <a:prstGeom prst="rect">
            <a:avLst/>
          </a:prstGeom>
          <a:noFill/>
        </p:spPr>
        <p:txBody>
          <a:bodyPr wrap="none" rtlCol="0">
            <a:spAutoFit/>
          </a:bodyPr>
          <a:lstStyle/>
          <a:p>
            <a:r>
              <a:rPr lang="it-IT" sz="1600" b="1" dirty="0">
                <a:solidFill>
                  <a:srgbClr val="002060"/>
                </a:solidFill>
              </a:rPr>
              <a:t>+2 </a:t>
            </a:r>
            <a:r>
              <a:rPr lang="it-IT" sz="1600" b="1" dirty="0" err="1">
                <a:solidFill>
                  <a:srgbClr val="002060"/>
                </a:solidFill>
              </a:rPr>
              <a:t>MOs</a:t>
            </a:r>
            <a:endParaRPr lang="it-IT" sz="1600" dirty="0">
              <a:solidFill>
                <a:srgbClr val="002060"/>
              </a:solidFill>
            </a:endParaRPr>
          </a:p>
        </p:txBody>
      </p:sp>
      <p:grpSp>
        <p:nvGrpSpPr>
          <p:cNvPr id="53" name="Gruppo 52">
            <a:extLst>
              <a:ext uri="{FF2B5EF4-FFF2-40B4-BE49-F238E27FC236}">
                <a16:creationId xmlns:a16="http://schemas.microsoft.com/office/drawing/2014/main" id="{CCA7CD13-AC53-411F-98CE-D1A8DA7D48E8}"/>
              </a:ext>
            </a:extLst>
          </p:cNvPr>
          <p:cNvGrpSpPr/>
          <p:nvPr/>
        </p:nvGrpSpPr>
        <p:grpSpPr>
          <a:xfrm>
            <a:off x="1393220" y="1043682"/>
            <a:ext cx="720000" cy="648000"/>
            <a:chOff x="529863" y="1083745"/>
            <a:chExt cx="1259130" cy="1216980"/>
          </a:xfrm>
          <a:solidFill>
            <a:srgbClr val="FF6600"/>
          </a:solidFill>
        </p:grpSpPr>
        <p:sp>
          <p:nvSpPr>
            <p:cNvPr id="56" name="Ovale 55">
              <a:extLst>
                <a:ext uri="{FF2B5EF4-FFF2-40B4-BE49-F238E27FC236}">
                  <a16:creationId xmlns:a16="http://schemas.microsoft.com/office/drawing/2014/main" id="{72B7ADEE-2875-4052-AA79-C44C1F338E8F}"/>
                </a:ext>
              </a:extLst>
            </p:cNvPr>
            <p:cNvSpPr/>
            <p:nvPr/>
          </p:nvSpPr>
          <p:spPr>
            <a:xfrm>
              <a:off x="529863" y="1083745"/>
              <a:ext cx="1259130" cy="1216980"/>
            </a:xfrm>
            <a:prstGeom prst="ellipse">
              <a:avLst/>
            </a:prstGeom>
            <a:grp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600"/>
            </a:p>
          </p:txBody>
        </p:sp>
        <p:pic>
          <p:nvPicPr>
            <p:cNvPr id="55" name="Immagine 54">
              <a:extLst>
                <a:ext uri="{FF2B5EF4-FFF2-40B4-BE49-F238E27FC236}">
                  <a16:creationId xmlns:a16="http://schemas.microsoft.com/office/drawing/2014/main" id="{A48A833A-64E5-43D6-964E-570B080660DD}"/>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Lst>
            </a:blip>
            <a:stretch>
              <a:fillRect/>
            </a:stretch>
          </p:blipFill>
          <p:spPr>
            <a:xfrm>
              <a:off x="791778" y="1124010"/>
              <a:ext cx="667790" cy="667790"/>
            </a:xfrm>
            <a:prstGeom prst="rect">
              <a:avLst/>
            </a:prstGeom>
            <a:noFill/>
          </p:spPr>
        </p:pic>
      </p:grpSp>
      <p:sp>
        <p:nvSpPr>
          <p:cNvPr id="52" name="CasellaDiTesto 51">
            <a:extLst>
              <a:ext uri="{FF2B5EF4-FFF2-40B4-BE49-F238E27FC236}">
                <a16:creationId xmlns:a16="http://schemas.microsoft.com/office/drawing/2014/main" id="{5E199D16-A178-4C07-B597-0CA5C9D91C64}"/>
              </a:ext>
            </a:extLst>
          </p:cNvPr>
          <p:cNvSpPr txBox="1"/>
          <p:nvPr/>
        </p:nvSpPr>
        <p:spPr>
          <a:xfrm>
            <a:off x="1414056" y="1312899"/>
            <a:ext cx="654345" cy="338554"/>
          </a:xfrm>
          <a:prstGeom prst="rect">
            <a:avLst/>
          </a:prstGeom>
          <a:noFill/>
        </p:spPr>
        <p:txBody>
          <a:bodyPr wrap="none" rtlCol="0">
            <a:spAutoFit/>
          </a:bodyPr>
          <a:lstStyle/>
          <a:p>
            <a:pPr algn="ctr"/>
            <a:r>
              <a:rPr lang="it-IT" sz="800" dirty="0">
                <a:solidFill>
                  <a:srgbClr val="002060"/>
                </a:solidFill>
              </a:rPr>
              <a:t>Financial</a:t>
            </a:r>
          </a:p>
          <a:p>
            <a:pPr algn="ctr"/>
            <a:r>
              <a:rPr lang="it-IT" sz="800" dirty="0">
                <a:solidFill>
                  <a:srgbClr val="002060"/>
                </a:solidFill>
              </a:rPr>
              <a:t> </a:t>
            </a:r>
            <a:r>
              <a:rPr lang="it-IT" sz="800" dirty="0" err="1">
                <a:solidFill>
                  <a:srgbClr val="002060"/>
                </a:solidFill>
              </a:rPr>
              <a:t>strength</a:t>
            </a:r>
            <a:endParaRPr lang="it-IT" sz="800" dirty="0">
              <a:solidFill>
                <a:srgbClr val="002060"/>
              </a:solidFill>
            </a:endParaRPr>
          </a:p>
        </p:txBody>
      </p:sp>
      <p:sp>
        <p:nvSpPr>
          <p:cNvPr id="20" name="Ovale 19">
            <a:extLst>
              <a:ext uri="{FF2B5EF4-FFF2-40B4-BE49-F238E27FC236}">
                <a16:creationId xmlns:a16="http://schemas.microsoft.com/office/drawing/2014/main" id="{76DC561F-A933-4704-B59A-974C3C5613E2}"/>
              </a:ext>
            </a:extLst>
          </p:cNvPr>
          <p:cNvSpPr/>
          <p:nvPr/>
        </p:nvSpPr>
        <p:spPr>
          <a:xfrm>
            <a:off x="1380824" y="2811828"/>
            <a:ext cx="756000" cy="684000"/>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19" name="Picture 6" descr="Asset Preview">
            <a:extLst>
              <a:ext uri="{FF2B5EF4-FFF2-40B4-BE49-F238E27FC236}">
                <a16:creationId xmlns:a16="http://schemas.microsoft.com/office/drawing/2014/main" id="{43559E5E-D352-40B4-B531-BA801D769DF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67534" y="3055630"/>
            <a:ext cx="432000" cy="418205"/>
          </a:xfrm>
          <a:prstGeom prst="rect">
            <a:avLst/>
          </a:prstGeom>
          <a:noFill/>
        </p:spPr>
      </p:pic>
      <p:sp>
        <p:nvSpPr>
          <p:cNvPr id="16" name="CasellaDiTesto 15">
            <a:extLst>
              <a:ext uri="{FF2B5EF4-FFF2-40B4-BE49-F238E27FC236}">
                <a16:creationId xmlns:a16="http://schemas.microsoft.com/office/drawing/2014/main" id="{874D872A-8594-47B6-93AC-D8355A3A6643}"/>
              </a:ext>
            </a:extLst>
          </p:cNvPr>
          <p:cNvSpPr txBox="1"/>
          <p:nvPr/>
        </p:nvSpPr>
        <p:spPr>
          <a:xfrm>
            <a:off x="1406081" y="2827293"/>
            <a:ext cx="732893" cy="338554"/>
          </a:xfrm>
          <a:prstGeom prst="rect">
            <a:avLst/>
          </a:prstGeom>
          <a:noFill/>
        </p:spPr>
        <p:txBody>
          <a:bodyPr wrap="none" rtlCol="0">
            <a:spAutoFit/>
          </a:bodyPr>
          <a:lstStyle/>
          <a:p>
            <a:pPr algn="ctr"/>
            <a:r>
              <a:rPr lang="it-IT" sz="800" dirty="0" err="1">
                <a:solidFill>
                  <a:srgbClr val="002060"/>
                </a:solidFill>
              </a:rPr>
              <a:t>Member</a:t>
            </a:r>
            <a:r>
              <a:rPr lang="it-IT" sz="800" dirty="0">
                <a:solidFill>
                  <a:srgbClr val="002060"/>
                </a:solidFill>
              </a:rPr>
              <a:t> </a:t>
            </a:r>
          </a:p>
          <a:p>
            <a:pPr algn="ctr"/>
            <a:r>
              <a:rPr lang="it-IT" sz="800" dirty="0">
                <a:solidFill>
                  <a:srgbClr val="002060"/>
                </a:solidFill>
              </a:rPr>
              <a:t>companies</a:t>
            </a:r>
          </a:p>
        </p:txBody>
      </p:sp>
      <p:cxnSp>
        <p:nvCxnSpPr>
          <p:cNvPr id="42" name="Connettore diritto 41">
            <a:extLst>
              <a:ext uri="{FF2B5EF4-FFF2-40B4-BE49-F238E27FC236}">
                <a16:creationId xmlns:a16="http://schemas.microsoft.com/office/drawing/2014/main" id="{99DB0094-4E9F-473B-BBEF-0E63808A1606}"/>
              </a:ext>
            </a:extLst>
          </p:cNvPr>
          <p:cNvCxnSpPr>
            <a:cxnSpLocks/>
          </p:cNvCxnSpPr>
          <p:nvPr/>
        </p:nvCxnSpPr>
        <p:spPr>
          <a:xfrm>
            <a:off x="7471345" y="1692750"/>
            <a:ext cx="8396" cy="2760969"/>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9" name="Ovale 48">
            <a:extLst>
              <a:ext uri="{FF2B5EF4-FFF2-40B4-BE49-F238E27FC236}">
                <a16:creationId xmlns:a16="http://schemas.microsoft.com/office/drawing/2014/main" id="{9285C434-9578-4452-82E7-CF6EDAE34E2E}"/>
              </a:ext>
            </a:extLst>
          </p:cNvPr>
          <p:cNvSpPr/>
          <p:nvPr/>
        </p:nvSpPr>
        <p:spPr>
          <a:xfrm>
            <a:off x="7108685" y="2877561"/>
            <a:ext cx="684000" cy="648000"/>
          </a:xfrm>
          <a:prstGeom prst="ellipse">
            <a:avLst/>
          </a:prstGeom>
          <a:solidFill>
            <a:srgbClr val="FF6600"/>
          </a:solidFill>
          <a:ln w="28575">
            <a:solidFill>
              <a:srgbClr val="00297A"/>
            </a:solidFill>
          </a:ln>
          <a:effectLst>
            <a:outerShdw blurRad="76200" dir="18900000" sy="23000" kx="-1200000" algn="bl"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48" name="Picture 8" descr="Asset Preview">
            <a:extLst>
              <a:ext uri="{FF2B5EF4-FFF2-40B4-BE49-F238E27FC236}">
                <a16:creationId xmlns:a16="http://schemas.microsoft.com/office/drawing/2014/main" id="{0712915C-572B-4C54-91A0-9D1A0CDA955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303664" y="3127205"/>
            <a:ext cx="346844" cy="339195"/>
          </a:xfrm>
          <a:prstGeom prst="rect">
            <a:avLst/>
          </a:prstGeom>
          <a:noFill/>
          <a:ln w="28575">
            <a:noFill/>
          </a:ln>
        </p:spPr>
      </p:pic>
      <p:sp>
        <p:nvSpPr>
          <p:cNvPr id="46" name="CasellaDiTesto 45">
            <a:extLst>
              <a:ext uri="{FF2B5EF4-FFF2-40B4-BE49-F238E27FC236}">
                <a16:creationId xmlns:a16="http://schemas.microsoft.com/office/drawing/2014/main" id="{25732446-CC5C-41B2-A22F-EC4A74800B5D}"/>
              </a:ext>
            </a:extLst>
          </p:cNvPr>
          <p:cNvSpPr txBox="1"/>
          <p:nvPr/>
        </p:nvSpPr>
        <p:spPr>
          <a:xfrm>
            <a:off x="7076223" y="2948647"/>
            <a:ext cx="748923" cy="307777"/>
          </a:xfrm>
          <a:prstGeom prst="rect">
            <a:avLst/>
          </a:prstGeom>
          <a:noFill/>
        </p:spPr>
        <p:txBody>
          <a:bodyPr wrap="none" rtlCol="0">
            <a:spAutoFit/>
          </a:bodyPr>
          <a:lstStyle/>
          <a:p>
            <a:pPr algn="ctr"/>
            <a:r>
              <a:rPr lang="it-IT" sz="700" dirty="0">
                <a:solidFill>
                  <a:srgbClr val="002060"/>
                </a:solidFill>
              </a:rPr>
              <a:t>Value-</a:t>
            </a:r>
            <a:r>
              <a:rPr lang="it-IT" sz="700" dirty="0" err="1">
                <a:solidFill>
                  <a:srgbClr val="002060"/>
                </a:solidFill>
              </a:rPr>
              <a:t>added</a:t>
            </a:r>
            <a:endParaRPr lang="it-IT" sz="700" dirty="0">
              <a:solidFill>
                <a:srgbClr val="002060"/>
              </a:solidFill>
            </a:endParaRPr>
          </a:p>
          <a:p>
            <a:pPr algn="ctr"/>
            <a:r>
              <a:rPr lang="it-IT" sz="700" dirty="0">
                <a:solidFill>
                  <a:srgbClr val="002060"/>
                </a:solidFill>
              </a:rPr>
              <a:t>Services</a:t>
            </a:r>
          </a:p>
        </p:txBody>
      </p:sp>
      <p:cxnSp>
        <p:nvCxnSpPr>
          <p:cNvPr id="24" name="Connettore diritto 23">
            <a:extLst>
              <a:ext uri="{FF2B5EF4-FFF2-40B4-BE49-F238E27FC236}">
                <a16:creationId xmlns:a16="http://schemas.microsoft.com/office/drawing/2014/main" id="{5F39138F-BBDE-4AF6-839B-B4690AE06290}"/>
              </a:ext>
            </a:extLst>
          </p:cNvPr>
          <p:cNvCxnSpPr>
            <a:cxnSpLocks/>
            <a:endCxn id="3" idx="2"/>
          </p:cNvCxnSpPr>
          <p:nvPr/>
        </p:nvCxnSpPr>
        <p:spPr>
          <a:xfrm>
            <a:off x="4583666" y="1688578"/>
            <a:ext cx="0" cy="279809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7" name="CasellaDiTesto 56">
            <a:extLst>
              <a:ext uri="{FF2B5EF4-FFF2-40B4-BE49-F238E27FC236}">
                <a16:creationId xmlns:a16="http://schemas.microsoft.com/office/drawing/2014/main" id="{25C13CBA-C730-4ABE-970A-EA9507DE3126}"/>
              </a:ext>
            </a:extLst>
          </p:cNvPr>
          <p:cNvSpPr txBox="1"/>
          <p:nvPr/>
        </p:nvSpPr>
        <p:spPr>
          <a:xfrm>
            <a:off x="1800962" y="1772989"/>
            <a:ext cx="893193" cy="461665"/>
          </a:xfrm>
          <a:prstGeom prst="rect">
            <a:avLst/>
          </a:prstGeom>
          <a:noFill/>
        </p:spPr>
        <p:txBody>
          <a:bodyPr wrap="none" rtlCol="0">
            <a:spAutoFit/>
          </a:bodyPr>
          <a:lstStyle/>
          <a:p>
            <a:r>
              <a:rPr lang="it-IT" sz="1200" b="1" dirty="0">
                <a:solidFill>
                  <a:srgbClr val="FF0000"/>
                </a:solidFill>
              </a:rPr>
              <a:t>-2.9</a:t>
            </a:r>
            <a:r>
              <a:rPr lang="it-IT" sz="1200" b="1" dirty="0">
                <a:solidFill>
                  <a:srgbClr val="002060"/>
                </a:solidFill>
              </a:rPr>
              <a:t>%</a:t>
            </a:r>
          </a:p>
          <a:p>
            <a:r>
              <a:rPr lang="it-IT" sz="1200" b="1" dirty="0">
                <a:solidFill>
                  <a:srgbClr val="FF0000"/>
                </a:solidFill>
              </a:rPr>
              <a:t>-5.6 </a:t>
            </a:r>
            <a:r>
              <a:rPr lang="it-IT" sz="1200" b="1" dirty="0">
                <a:solidFill>
                  <a:srgbClr val="002060"/>
                </a:solidFill>
              </a:rPr>
              <a:t>Mln</a:t>
            </a:r>
            <a:endParaRPr lang="it-IT" sz="1200" dirty="0">
              <a:solidFill>
                <a:srgbClr val="002060"/>
              </a:solidFill>
            </a:endParaRPr>
          </a:p>
        </p:txBody>
      </p:sp>
      <p:sp>
        <p:nvSpPr>
          <p:cNvPr id="58" name="CasellaDiTesto 57">
            <a:extLst>
              <a:ext uri="{FF2B5EF4-FFF2-40B4-BE49-F238E27FC236}">
                <a16:creationId xmlns:a16="http://schemas.microsoft.com/office/drawing/2014/main" id="{8220562A-3358-4E8F-A76D-8509CA933418}"/>
              </a:ext>
            </a:extLst>
          </p:cNvPr>
          <p:cNvSpPr txBox="1"/>
          <p:nvPr/>
        </p:nvSpPr>
        <p:spPr>
          <a:xfrm>
            <a:off x="1804565" y="2403980"/>
            <a:ext cx="896399" cy="461665"/>
          </a:xfrm>
          <a:prstGeom prst="rect">
            <a:avLst/>
          </a:prstGeom>
          <a:noFill/>
        </p:spPr>
        <p:txBody>
          <a:bodyPr wrap="none" rtlCol="0">
            <a:spAutoFit/>
          </a:bodyPr>
          <a:lstStyle/>
          <a:p>
            <a:r>
              <a:rPr lang="it-IT" sz="1200" b="1" dirty="0">
                <a:solidFill>
                  <a:srgbClr val="002060"/>
                </a:solidFill>
              </a:rPr>
              <a:t>+15.4%</a:t>
            </a:r>
          </a:p>
          <a:p>
            <a:r>
              <a:rPr lang="it-IT" sz="1200" b="1" dirty="0">
                <a:solidFill>
                  <a:srgbClr val="002060"/>
                </a:solidFill>
              </a:rPr>
              <a:t>+25Mln</a:t>
            </a:r>
            <a:endParaRPr lang="it-IT" sz="1200" dirty="0">
              <a:solidFill>
                <a:srgbClr val="002060"/>
              </a:solidFill>
            </a:endParaRPr>
          </a:p>
        </p:txBody>
      </p:sp>
      <p:sp>
        <p:nvSpPr>
          <p:cNvPr id="25" name="CasellaDiTesto 24">
            <a:extLst>
              <a:ext uri="{FF2B5EF4-FFF2-40B4-BE49-F238E27FC236}">
                <a16:creationId xmlns:a16="http://schemas.microsoft.com/office/drawing/2014/main" id="{705375EB-9B1C-49A9-BE21-01374FDA7AD6}"/>
              </a:ext>
            </a:extLst>
          </p:cNvPr>
          <p:cNvSpPr txBox="1"/>
          <p:nvPr/>
        </p:nvSpPr>
        <p:spPr>
          <a:xfrm>
            <a:off x="1825871" y="1620261"/>
            <a:ext cx="984565" cy="230832"/>
          </a:xfrm>
          <a:prstGeom prst="rect">
            <a:avLst/>
          </a:prstGeom>
          <a:noFill/>
        </p:spPr>
        <p:txBody>
          <a:bodyPr wrap="none" rtlCol="0">
            <a:spAutoFit/>
          </a:bodyPr>
          <a:lstStyle/>
          <a:p>
            <a:r>
              <a:rPr lang="it-IT" sz="900" dirty="0">
                <a:solidFill>
                  <a:srgbClr val="002060"/>
                </a:solidFill>
              </a:rPr>
              <a:t>2019 vs 2018</a:t>
            </a:r>
          </a:p>
        </p:txBody>
      </p:sp>
      <p:sp>
        <p:nvSpPr>
          <p:cNvPr id="59" name="CasellaDiTesto 58">
            <a:extLst>
              <a:ext uri="{FF2B5EF4-FFF2-40B4-BE49-F238E27FC236}">
                <a16:creationId xmlns:a16="http://schemas.microsoft.com/office/drawing/2014/main" id="{9FE76F3B-B377-408E-9126-662BD5655B98}"/>
              </a:ext>
            </a:extLst>
          </p:cNvPr>
          <p:cNvSpPr txBox="1"/>
          <p:nvPr/>
        </p:nvSpPr>
        <p:spPr>
          <a:xfrm>
            <a:off x="1788375" y="2246034"/>
            <a:ext cx="984565" cy="230832"/>
          </a:xfrm>
          <a:prstGeom prst="rect">
            <a:avLst/>
          </a:prstGeom>
          <a:noFill/>
        </p:spPr>
        <p:txBody>
          <a:bodyPr wrap="none" rtlCol="0">
            <a:spAutoFit/>
          </a:bodyPr>
          <a:lstStyle/>
          <a:p>
            <a:r>
              <a:rPr lang="it-IT" sz="900" dirty="0">
                <a:solidFill>
                  <a:srgbClr val="002060"/>
                </a:solidFill>
              </a:rPr>
              <a:t>2019 vs 2015</a:t>
            </a:r>
          </a:p>
        </p:txBody>
      </p:sp>
      <p:sp>
        <p:nvSpPr>
          <p:cNvPr id="62" name="CasellaDiTesto 61">
            <a:extLst>
              <a:ext uri="{FF2B5EF4-FFF2-40B4-BE49-F238E27FC236}">
                <a16:creationId xmlns:a16="http://schemas.microsoft.com/office/drawing/2014/main" id="{F9F47CDB-2418-47EF-972D-EB82CDC94931}"/>
              </a:ext>
            </a:extLst>
          </p:cNvPr>
          <p:cNvSpPr txBox="1"/>
          <p:nvPr/>
        </p:nvSpPr>
        <p:spPr>
          <a:xfrm>
            <a:off x="4664956" y="1651014"/>
            <a:ext cx="984565" cy="230832"/>
          </a:xfrm>
          <a:prstGeom prst="rect">
            <a:avLst/>
          </a:prstGeom>
          <a:noFill/>
        </p:spPr>
        <p:txBody>
          <a:bodyPr wrap="none" rtlCol="0">
            <a:spAutoFit/>
          </a:bodyPr>
          <a:lstStyle/>
          <a:p>
            <a:r>
              <a:rPr lang="it-IT" sz="900" dirty="0">
                <a:solidFill>
                  <a:srgbClr val="002060"/>
                </a:solidFill>
              </a:rPr>
              <a:t>2019 vs 2018</a:t>
            </a:r>
          </a:p>
        </p:txBody>
      </p:sp>
      <p:sp>
        <p:nvSpPr>
          <p:cNvPr id="64" name="CasellaDiTesto 63">
            <a:extLst>
              <a:ext uri="{FF2B5EF4-FFF2-40B4-BE49-F238E27FC236}">
                <a16:creationId xmlns:a16="http://schemas.microsoft.com/office/drawing/2014/main" id="{F2217168-76FD-453D-8A18-707EF4A60FD1}"/>
              </a:ext>
            </a:extLst>
          </p:cNvPr>
          <p:cNvSpPr txBox="1"/>
          <p:nvPr/>
        </p:nvSpPr>
        <p:spPr>
          <a:xfrm>
            <a:off x="1741228" y="3580072"/>
            <a:ext cx="918841" cy="461665"/>
          </a:xfrm>
          <a:prstGeom prst="rect">
            <a:avLst/>
          </a:prstGeom>
          <a:noFill/>
        </p:spPr>
        <p:txBody>
          <a:bodyPr wrap="none" rtlCol="0">
            <a:spAutoFit/>
          </a:bodyPr>
          <a:lstStyle/>
          <a:p>
            <a:r>
              <a:rPr lang="it-IT" sz="1200" b="1" dirty="0">
                <a:solidFill>
                  <a:srgbClr val="002060"/>
                </a:solidFill>
              </a:rPr>
              <a:t>+6.5%</a:t>
            </a:r>
          </a:p>
          <a:p>
            <a:r>
              <a:rPr lang="it-IT" sz="1200" b="1" dirty="0">
                <a:solidFill>
                  <a:srgbClr val="002060"/>
                </a:solidFill>
              </a:rPr>
              <a:t>+28.577</a:t>
            </a:r>
            <a:endParaRPr lang="it-IT" sz="1200" dirty="0">
              <a:solidFill>
                <a:srgbClr val="002060"/>
              </a:solidFill>
            </a:endParaRPr>
          </a:p>
        </p:txBody>
      </p:sp>
      <p:sp>
        <p:nvSpPr>
          <p:cNvPr id="66" name="CasellaDiTesto 65">
            <a:extLst>
              <a:ext uri="{FF2B5EF4-FFF2-40B4-BE49-F238E27FC236}">
                <a16:creationId xmlns:a16="http://schemas.microsoft.com/office/drawing/2014/main" id="{D506FF13-8B68-49CC-AA52-C7271F628098}"/>
              </a:ext>
            </a:extLst>
          </p:cNvPr>
          <p:cNvSpPr txBox="1"/>
          <p:nvPr/>
        </p:nvSpPr>
        <p:spPr>
          <a:xfrm>
            <a:off x="1698748" y="4132599"/>
            <a:ext cx="1027845" cy="461665"/>
          </a:xfrm>
          <a:prstGeom prst="rect">
            <a:avLst/>
          </a:prstGeom>
          <a:noFill/>
        </p:spPr>
        <p:txBody>
          <a:bodyPr wrap="none" rtlCol="0">
            <a:spAutoFit/>
          </a:bodyPr>
          <a:lstStyle/>
          <a:p>
            <a:r>
              <a:rPr lang="it-IT" sz="1200" b="1" dirty="0">
                <a:solidFill>
                  <a:srgbClr val="002060"/>
                </a:solidFill>
              </a:rPr>
              <a:t>+31.9%</a:t>
            </a:r>
          </a:p>
          <a:p>
            <a:r>
              <a:rPr lang="it-IT" sz="1200" b="1" dirty="0">
                <a:solidFill>
                  <a:srgbClr val="002060"/>
                </a:solidFill>
              </a:rPr>
              <a:t>+113.289</a:t>
            </a:r>
            <a:endParaRPr lang="it-IT" sz="1200" dirty="0">
              <a:solidFill>
                <a:srgbClr val="002060"/>
              </a:solidFill>
            </a:endParaRPr>
          </a:p>
        </p:txBody>
      </p:sp>
      <p:sp>
        <p:nvSpPr>
          <p:cNvPr id="67" name="CasellaDiTesto 66">
            <a:extLst>
              <a:ext uri="{FF2B5EF4-FFF2-40B4-BE49-F238E27FC236}">
                <a16:creationId xmlns:a16="http://schemas.microsoft.com/office/drawing/2014/main" id="{D7663C22-242E-4860-9037-8047A9759236}"/>
              </a:ext>
            </a:extLst>
          </p:cNvPr>
          <p:cNvSpPr txBox="1"/>
          <p:nvPr/>
        </p:nvSpPr>
        <p:spPr>
          <a:xfrm>
            <a:off x="1781311" y="3443481"/>
            <a:ext cx="984565" cy="230832"/>
          </a:xfrm>
          <a:prstGeom prst="rect">
            <a:avLst/>
          </a:prstGeom>
          <a:noFill/>
        </p:spPr>
        <p:txBody>
          <a:bodyPr wrap="none" rtlCol="0">
            <a:spAutoFit/>
          </a:bodyPr>
          <a:lstStyle/>
          <a:p>
            <a:r>
              <a:rPr lang="it-IT" sz="900" dirty="0">
                <a:solidFill>
                  <a:srgbClr val="002060"/>
                </a:solidFill>
              </a:rPr>
              <a:t>2019 vs 2018</a:t>
            </a:r>
          </a:p>
        </p:txBody>
      </p:sp>
      <p:sp>
        <p:nvSpPr>
          <p:cNvPr id="68" name="CasellaDiTesto 67">
            <a:extLst>
              <a:ext uri="{FF2B5EF4-FFF2-40B4-BE49-F238E27FC236}">
                <a16:creationId xmlns:a16="http://schemas.microsoft.com/office/drawing/2014/main" id="{4FCF29DC-20F6-43B0-8B4B-0A7A73AF2788}"/>
              </a:ext>
            </a:extLst>
          </p:cNvPr>
          <p:cNvSpPr txBox="1"/>
          <p:nvPr/>
        </p:nvSpPr>
        <p:spPr>
          <a:xfrm>
            <a:off x="1756899" y="4003897"/>
            <a:ext cx="984565" cy="230832"/>
          </a:xfrm>
          <a:prstGeom prst="rect">
            <a:avLst/>
          </a:prstGeom>
          <a:noFill/>
        </p:spPr>
        <p:txBody>
          <a:bodyPr wrap="none" rtlCol="0">
            <a:spAutoFit/>
          </a:bodyPr>
          <a:lstStyle/>
          <a:p>
            <a:r>
              <a:rPr lang="it-IT" sz="900" dirty="0">
                <a:solidFill>
                  <a:srgbClr val="002060"/>
                </a:solidFill>
              </a:rPr>
              <a:t>2019 vs 2015</a:t>
            </a:r>
          </a:p>
        </p:txBody>
      </p:sp>
      <p:sp>
        <p:nvSpPr>
          <p:cNvPr id="69" name="CasellaDiTesto 68">
            <a:extLst>
              <a:ext uri="{FF2B5EF4-FFF2-40B4-BE49-F238E27FC236}">
                <a16:creationId xmlns:a16="http://schemas.microsoft.com/office/drawing/2014/main" id="{0939934D-7DA4-4385-8B2F-DF9332D62E63}"/>
              </a:ext>
            </a:extLst>
          </p:cNvPr>
          <p:cNvSpPr txBox="1"/>
          <p:nvPr/>
        </p:nvSpPr>
        <p:spPr>
          <a:xfrm>
            <a:off x="7525335" y="2050346"/>
            <a:ext cx="787395" cy="461665"/>
          </a:xfrm>
          <a:prstGeom prst="rect">
            <a:avLst/>
          </a:prstGeom>
          <a:noFill/>
        </p:spPr>
        <p:txBody>
          <a:bodyPr wrap="none" rtlCol="0">
            <a:spAutoFit/>
          </a:bodyPr>
          <a:lstStyle/>
          <a:p>
            <a:pPr algn="ctr"/>
            <a:r>
              <a:rPr lang="it-IT" sz="1200" b="1" dirty="0">
                <a:solidFill>
                  <a:srgbClr val="002060"/>
                </a:solidFill>
              </a:rPr>
              <a:t>+5.0%</a:t>
            </a:r>
          </a:p>
          <a:p>
            <a:pPr algn="ctr"/>
            <a:r>
              <a:rPr lang="it-IT" sz="1200" b="1" dirty="0">
                <a:solidFill>
                  <a:srgbClr val="002060"/>
                </a:solidFill>
              </a:rPr>
              <a:t>  </a:t>
            </a:r>
            <a:endParaRPr lang="it-IT" sz="1200" dirty="0">
              <a:solidFill>
                <a:srgbClr val="002060"/>
              </a:solidFill>
            </a:endParaRPr>
          </a:p>
        </p:txBody>
      </p:sp>
      <p:sp>
        <p:nvSpPr>
          <p:cNvPr id="73" name="CasellaDiTesto 72">
            <a:extLst>
              <a:ext uri="{FF2B5EF4-FFF2-40B4-BE49-F238E27FC236}">
                <a16:creationId xmlns:a16="http://schemas.microsoft.com/office/drawing/2014/main" id="{7CA4D14F-80DC-4968-A5DF-21782F0632F5}"/>
              </a:ext>
            </a:extLst>
          </p:cNvPr>
          <p:cNvSpPr txBox="1"/>
          <p:nvPr/>
        </p:nvSpPr>
        <p:spPr>
          <a:xfrm>
            <a:off x="7488213" y="1832420"/>
            <a:ext cx="984565" cy="230832"/>
          </a:xfrm>
          <a:prstGeom prst="rect">
            <a:avLst/>
          </a:prstGeom>
          <a:noFill/>
        </p:spPr>
        <p:txBody>
          <a:bodyPr wrap="none" rtlCol="0">
            <a:spAutoFit/>
          </a:bodyPr>
          <a:lstStyle/>
          <a:p>
            <a:r>
              <a:rPr lang="it-IT" sz="900" dirty="0">
                <a:solidFill>
                  <a:srgbClr val="002060"/>
                </a:solidFill>
              </a:rPr>
              <a:t>2019 vs 2018</a:t>
            </a:r>
          </a:p>
        </p:txBody>
      </p:sp>
      <p:sp>
        <p:nvSpPr>
          <p:cNvPr id="80" name="CasellaDiTesto 79">
            <a:extLst>
              <a:ext uri="{FF2B5EF4-FFF2-40B4-BE49-F238E27FC236}">
                <a16:creationId xmlns:a16="http://schemas.microsoft.com/office/drawing/2014/main" id="{3C74879A-A715-44DF-B567-54080E76ABA6}"/>
              </a:ext>
            </a:extLst>
          </p:cNvPr>
          <p:cNvSpPr txBox="1"/>
          <p:nvPr/>
        </p:nvSpPr>
        <p:spPr>
          <a:xfrm>
            <a:off x="7517976" y="3952062"/>
            <a:ext cx="728084" cy="461665"/>
          </a:xfrm>
          <a:prstGeom prst="rect">
            <a:avLst/>
          </a:prstGeom>
          <a:noFill/>
        </p:spPr>
        <p:txBody>
          <a:bodyPr wrap="none" rtlCol="0">
            <a:spAutoFit/>
          </a:bodyPr>
          <a:lstStyle/>
          <a:p>
            <a:pPr algn="ctr"/>
            <a:r>
              <a:rPr lang="it-IT" sz="1200" b="1" dirty="0">
                <a:solidFill>
                  <a:srgbClr val="002060"/>
                </a:solidFill>
              </a:rPr>
              <a:t>-0.1%</a:t>
            </a:r>
          </a:p>
          <a:p>
            <a:pPr algn="ctr"/>
            <a:r>
              <a:rPr lang="it-IT" sz="1200" b="1" dirty="0">
                <a:solidFill>
                  <a:srgbClr val="002060"/>
                </a:solidFill>
              </a:rPr>
              <a:t>  </a:t>
            </a:r>
            <a:endParaRPr lang="it-IT" sz="1200" dirty="0">
              <a:solidFill>
                <a:srgbClr val="002060"/>
              </a:solidFill>
            </a:endParaRPr>
          </a:p>
        </p:txBody>
      </p:sp>
      <p:sp>
        <p:nvSpPr>
          <p:cNvPr id="82" name="CasellaDiTesto 81">
            <a:extLst>
              <a:ext uri="{FF2B5EF4-FFF2-40B4-BE49-F238E27FC236}">
                <a16:creationId xmlns:a16="http://schemas.microsoft.com/office/drawing/2014/main" id="{A7D997EB-C9B3-4809-BC89-5C5502EEE01C}"/>
              </a:ext>
            </a:extLst>
          </p:cNvPr>
          <p:cNvSpPr txBox="1"/>
          <p:nvPr/>
        </p:nvSpPr>
        <p:spPr>
          <a:xfrm>
            <a:off x="7453842" y="3737193"/>
            <a:ext cx="984565" cy="230832"/>
          </a:xfrm>
          <a:prstGeom prst="rect">
            <a:avLst/>
          </a:prstGeom>
          <a:noFill/>
        </p:spPr>
        <p:txBody>
          <a:bodyPr wrap="none" rtlCol="0">
            <a:spAutoFit/>
          </a:bodyPr>
          <a:lstStyle/>
          <a:p>
            <a:r>
              <a:rPr lang="it-IT" sz="900" dirty="0">
                <a:solidFill>
                  <a:srgbClr val="002060"/>
                </a:solidFill>
              </a:rPr>
              <a:t>2019 vs 2018</a:t>
            </a:r>
          </a:p>
        </p:txBody>
      </p:sp>
      <p:sp>
        <p:nvSpPr>
          <p:cNvPr id="5" name="CasellaDiTesto 4">
            <a:extLst>
              <a:ext uri="{FF2B5EF4-FFF2-40B4-BE49-F238E27FC236}">
                <a16:creationId xmlns:a16="http://schemas.microsoft.com/office/drawing/2014/main" id="{B1BC4E56-77B1-4EA4-BC24-BD1DE6FDF1A6}"/>
              </a:ext>
            </a:extLst>
          </p:cNvPr>
          <p:cNvSpPr txBox="1"/>
          <p:nvPr/>
        </p:nvSpPr>
        <p:spPr>
          <a:xfrm>
            <a:off x="4569450" y="3430820"/>
            <a:ext cx="1672253" cy="276999"/>
          </a:xfrm>
          <a:prstGeom prst="rect">
            <a:avLst/>
          </a:prstGeom>
          <a:noFill/>
        </p:spPr>
        <p:txBody>
          <a:bodyPr wrap="none" rtlCol="0">
            <a:spAutoFit/>
          </a:bodyPr>
          <a:lstStyle/>
          <a:p>
            <a:r>
              <a:rPr lang="it-IT" sz="1200" b="1" dirty="0">
                <a:solidFill>
                  <a:srgbClr val="002060"/>
                </a:solidFill>
              </a:rPr>
              <a:t>56.8% </a:t>
            </a:r>
            <a:r>
              <a:rPr lang="it-IT" sz="1000" dirty="0" err="1">
                <a:solidFill>
                  <a:srgbClr val="002060"/>
                </a:solidFill>
              </a:rPr>
              <a:t>Manufacturer</a:t>
            </a:r>
            <a:endParaRPr lang="it-IT" sz="1000" dirty="0">
              <a:solidFill>
                <a:srgbClr val="002060"/>
              </a:solidFill>
            </a:endParaRPr>
          </a:p>
        </p:txBody>
      </p:sp>
      <p:sp>
        <p:nvSpPr>
          <p:cNvPr id="54" name="CasellaDiTesto 53">
            <a:extLst>
              <a:ext uri="{FF2B5EF4-FFF2-40B4-BE49-F238E27FC236}">
                <a16:creationId xmlns:a16="http://schemas.microsoft.com/office/drawing/2014/main" id="{7133FE96-AAC2-4AE1-9809-DF31671025B4}"/>
              </a:ext>
            </a:extLst>
          </p:cNvPr>
          <p:cNvSpPr txBox="1"/>
          <p:nvPr/>
        </p:nvSpPr>
        <p:spPr>
          <a:xfrm>
            <a:off x="4541181" y="3925396"/>
            <a:ext cx="1524776" cy="276999"/>
          </a:xfrm>
          <a:prstGeom prst="rect">
            <a:avLst/>
          </a:prstGeom>
          <a:noFill/>
        </p:spPr>
        <p:txBody>
          <a:bodyPr wrap="none" rtlCol="0">
            <a:spAutoFit/>
          </a:bodyPr>
          <a:lstStyle/>
          <a:p>
            <a:r>
              <a:rPr lang="it-IT" sz="1200" b="1" dirty="0">
                <a:solidFill>
                  <a:srgbClr val="002060"/>
                </a:solidFill>
              </a:rPr>
              <a:t>10.9% </a:t>
            </a:r>
            <a:r>
              <a:rPr lang="it-IT" sz="1000" dirty="0" err="1">
                <a:solidFill>
                  <a:srgbClr val="002060"/>
                </a:solidFill>
              </a:rPr>
              <a:t>Whalesaler</a:t>
            </a:r>
            <a:endParaRPr lang="it-IT" sz="1000" dirty="0">
              <a:solidFill>
                <a:srgbClr val="002060"/>
              </a:solidFill>
            </a:endParaRPr>
          </a:p>
        </p:txBody>
      </p:sp>
      <p:sp>
        <p:nvSpPr>
          <p:cNvPr id="60" name="CasellaDiTesto 59">
            <a:extLst>
              <a:ext uri="{FF2B5EF4-FFF2-40B4-BE49-F238E27FC236}">
                <a16:creationId xmlns:a16="http://schemas.microsoft.com/office/drawing/2014/main" id="{5E46172D-B2EC-4077-AE39-A5F1C64690CF}"/>
              </a:ext>
            </a:extLst>
          </p:cNvPr>
          <p:cNvSpPr txBox="1"/>
          <p:nvPr/>
        </p:nvSpPr>
        <p:spPr>
          <a:xfrm>
            <a:off x="4583666" y="4139020"/>
            <a:ext cx="1257075" cy="276999"/>
          </a:xfrm>
          <a:prstGeom prst="rect">
            <a:avLst/>
          </a:prstGeom>
          <a:noFill/>
        </p:spPr>
        <p:txBody>
          <a:bodyPr wrap="none" rtlCol="0">
            <a:spAutoFit/>
          </a:bodyPr>
          <a:lstStyle/>
          <a:p>
            <a:r>
              <a:rPr lang="it-IT" sz="1200" b="1" dirty="0">
                <a:solidFill>
                  <a:srgbClr val="002060"/>
                </a:solidFill>
              </a:rPr>
              <a:t>8.7%  </a:t>
            </a:r>
            <a:r>
              <a:rPr lang="it-IT" sz="1000" dirty="0">
                <a:solidFill>
                  <a:srgbClr val="002060"/>
                </a:solidFill>
              </a:rPr>
              <a:t>Retailer</a:t>
            </a:r>
          </a:p>
        </p:txBody>
      </p:sp>
      <p:grpSp>
        <p:nvGrpSpPr>
          <p:cNvPr id="12" name="Gruppo 11">
            <a:extLst>
              <a:ext uri="{FF2B5EF4-FFF2-40B4-BE49-F238E27FC236}">
                <a16:creationId xmlns:a16="http://schemas.microsoft.com/office/drawing/2014/main" id="{AD694036-57ED-4237-A8FE-7EAE67B9474F}"/>
              </a:ext>
            </a:extLst>
          </p:cNvPr>
          <p:cNvGrpSpPr/>
          <p:nvPr/>
        </p:nvGrpSpPr>
        <p:grpSpPr>
          <a:xfrm>
            <a:off x="4272425" y="2836571"/>
            <a:ext cx="720000" cy="648000"/>
            <a:chOff x="3979177" y="3073234"/>
            <a:chExt cx="720000" cy="648000"/>
          </a:xfrm>
        </p:grpSpPr>
        <p:sp>
          <p:nvSpPr>
            <p:cNvPr id="71" name="Ovale 70">
              <a:extLst>
                <a:ext uri="{FF2B5EF4-FFF2-40B4-BE49-F238E27FC236}">
                  <a16:creationId xmlns:a16="http://schemas.microsoft.com/office/drawing/2014/main" id="{3B430246-75E5-4B8C-92A3-11A2DE65B93C}"/>
                </a:ext>
              </a:extLst>
            </p:cNvPr>
            <p:cNvSpPr/>
            <p:nvPr/>
          </p:nvSpPr>
          <p:spPr>
            <a:xfrm>
              <a:off x="3979177" y="3073234"/>
              <a:ext cx="720000" cy="648000"/>
            </a:xfrm>
            <a:prstGeom prst="ellipse">
              <a:avLst/>
            </a:prstGeom>
            <a:solidFill>
              <a:srgbClr val="FF6600"/>
            </a:solidFill>
            <a:ln w="28575">
              <a:solidFill>
                <a:srgbClr val="00297A"/>
              </a:solidFill>
            </a:ln>
            <a:effectLst>
              <a:outerShdw blurRad="76200" dir="13500000" sy="23000" kx="1200000" algn="br" rotWithShape="0">
                <a:prstClr val="black">
                  <a:alpha val="20000"/>
                </a:prstClr>
              </a:outerShdw>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600"/>
            </a:p>
          </p:txBody>
        </p:sp>
        <p:grpSp>
          <p:nvGrpSpPr>
            <p:cNvPr id="10" name="Gruppo 9">
              <a:extLst>
                <a:ext uri="{FF2B5EF4-FFF2-40B4-BE49-F238E27FC236}">
                  <a16:creationId xmlns:a16="http://schemas.microsoft.com/office/drawing/2014/main" id="{07576CA3-DA0D-45CE-B2DC-2516FB9798F2}"/>
                </a:ext>
              </a:extLst>
            </p:cNvPr>
            <p:cNvGrpSpPr/>
            <p:nvPr/>
          </p:nvGrpSpPr>
          <p:grpSpPr>
            <a:xfrm rot="17649798">
              <a:off x="4290457" y="3229214"/>
              <a:ext cx="363878" cy="397790"/>
              <a:chOff x="3259787" y="3643947"/>
              <a:chExt cx="363878" cy="397790"/>
            </a:xfrm>
          </p:grpSpPr>
          <p:sp>
            <p:nvSpPr>
              <p:cNvPr id="6" name="Triangolo isoscele 5">
                <a:extLst>
                  <a:ext uri="{FF2B5EF4-FFF2-40B4-BE49-F238E27FC236}">
                    <a16:creationId xmlns:a16="http://schemas.microsoft.com/office/drawing/2014/main" id="{5C0D7115-0FB4-44AB-90A2-46870BA96ABD}"/>
                  </a:ext>
                </a:extLst>
              </p:cNvPr>
              <p:cNvSpPr/>
              <p:nvPr/>
            </p:nvSpPr>
            <p:spPr>
              <a:xfrm>
                <a:off x="3261327" y="3643947"/>
                <a:ext cx="355410" cy="301061"/>
              </a:xfrm>
              <a:prstGeom prst="triangle">
                <a:avLst/>
              </a:prstGeom>
              <a:solidFill>
                <a:srgbClr val="002060"/>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Ovale 7">
                <a:extLst>
                  <a:ext uri="{FF2B5EF4-FFF2-40B4-BE49-F238E27FC236}">
                    <a16:creationId xmlns:a16="http://schemas.microsoft.com/office/drawing/2014/main" id="{19243D24-F858-4062-8D54-00FC5D6E8258}"/>
                  </a:ext>
                </a:extLst>
              </p:cNvPr>
              <p:cNvSpPr/>
              <p:nvPr/>
            </p:nvSpPr>
            <p:spPr>
              <a:xfrm>
                <a:off x="3259787" y="3885735"/>
                <a:ext cx="363878" cy="156002"/>
              </a:xfrm>
              <a:prstGeom prst="ellipse">
                <a:avLst/>
              </a:prstGeom>
              <a:solidFill>
                <a:srgbClr val="002060"/>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sp>
        <p:nvSpPr>
          <p:cNvPr id="77" name="CasellaDiTesto 76">
            <a:extLst>
              <a:ext uri="{FF2B5EF4-FFF2-40B4-BE49-F238E27FC236}">
                <a16:creationId xmlns:a16="http://schemas.microsoft.com/office/drawing/2014/main" id="{3D449920-A0E8-4EC1-8D15-2E94098FB75A}"/>
              </a:ext>
            </a:extLst>
          </p:cNvPr>
          <p:cNvSpPr txBox="1"/>
          <p:nvPr/>
        </p:nvSpPr>
        <p:spPr>
          <a:xfrm>
            <a:off x="3405502" y="3525140"/>
            <a:ext cx="1263487" cy="461665"/>
          </a:xfrm>
          <a:prstGeom prst="rect">
            <a:avLst/>
          </a:prstGeom>
          <a:noFill/>
        </p:spPr>
        <p:txBody>
          <a:bodyPr wrap="none" rtlCol="0">
            <a:spAutoFit/>
          </a:bodyPr>
          <a:lstStyle/>
          <a:p>
            <a:r>
              <a:rPr lang="it-IT" sz="1200" b="1" dirty="0">
                <a:solidFill>
                  <a:srgbClr val="002060"/>
                </a:solidFill>
              </a:rPr>
              <a:t>60% </a:t>
            </a:r>
            <a:r>
              <a:rPr lang="it-IT" sz="1000" dirty="0">
                <a:solidFill>
                  <a:srgbClr val="002060"/>
                </a:solidFill>
              </a:rPr>
              <a:t>FMCG</a:t>
            </a:r>
          </a:p>
          <a:p>
            <a:r>
              <a:rPr lang="it-IT" sz="1200" b="1" dirty="0">
                <a:solidFill>
                  <a:srgbClr val="002060"/>
                </a:solidFill>
              </a:rPr>
              <a:t>30% </a:t>
            </a:r>
            <a:r>
              <a:rPr lang="it-IT" sz="1000" dirty="0">
                <a:solidFill>
                  <a:srgbClr val="002060"/>
                </a:solidFill>
              </a:rPr>
              <a:t>Non Food</a:t>
            </a:r>
          </a:p>
        </p:txBody>
      </p:sp>
      <p:cxnSp>
        <p:nvCxnSpPr>
          <p:cNvPr id="13" name="Connettore diritto 12">
            <a:extLst>
              <a:ext uri="{FF2B5EF4-FFF2-40B4-BE49-F238E27FC236}">
                <a16:creationId xmlns:a16="http://schemas.microsoft.com/office/drawing/2014/main" id="{1A7C371F-06AC-4559-9BA8-7C1477D6B826}"/>
              </a:ext>
            </a:extLst>
          </p:cNvPr>
          <p:cNvCxnSpPr/>
          <p:nvPr/>
        </p:nvCxnSpPr>
        <p:spPr>
          <a:xfrm>
            <a:off x="5140036" y="3674313"/>
            <a:ext cx="0" cy="167369"/>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 name="Connettore 2 14">
            <a:extLst>
              <a:ext uri="{FF2B5EF4-FFF2-40B4-BE49-F238E27FC236}">
                <a16:creationId xmlns:a16="http://schemas.microsoft.com/office/drawing/2014/main" id="{55593B8B-C76E-4838-A327-EE9F8FA075A1}"/>
              </a:ext>
            </a:extLst>
          </p:cNvPr>
          <p:cNvCxnSpPr/>
          <p:nvPr/>
        </p:nvCxnSpPr>
        <p:spPr>
          <a:xfrm flipH="1">
            <a:off x="4583666" y="3841682"/>
            <a:ext cx="549443" cy="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3431248"/>
      </p:ext>
    </p:extLst>
  </p:cSld>
  <p:clrMapOvr>
    <a:masterClrMapping/>
  </p:clrMapOvr>
</p:sld>
</file>

<file path=ppt/theme/theme1.xml><?xml version="1.0" encoding="utf-8"?>
<a:theme xmlns:a="http://schemas.openxmlformats.org/drawingml/2006/main" name="Title">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ln w="12700">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ndustry Title">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ln w="12700">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Divider">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Industry Divider">
  <a:themeElements>
    <a:clrScheme name="GS1 Global Palette">
      <a:dk1>
        <a:srgbClr val="454545"/>
      </a:dk1>
      <a:lt1>
        <a:sysClr val="window" lastClr="FFFFFF"/>
      </a:lt1>
      <a:dk2>
        <a:srgbClr val="002C6C"/>
      </a:dk2>
      <a:lt2>
        <a:srgbClr val="B1B3B3"/>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Industry 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1_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71287</TotalTime>
  <Words>433</Words>
  <Application>Microsoft Office PowerPoint</Application>
  <PresentationFormat>On-screen Show (16:9)</PresentationFormat>
  <Paragraphs>115</Paragraphs>
  <Slides>9</Slides>
  <Notes>0</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9</vt:i4>
      </vt:variant>
    </vt:vector>
  </HeadingPairs>
  <TitlesOfParts>
    <vt:vector size="20" baseType="lpstr">
      <vt:lpstr>Arial</vt:lpstr>
      <vt:lpstr>Calibri</vt:lpstr>
      <vt:lpstr>Lucida Grande</vt:lpstr>
      <vt:lpstr>Verdana</vt:lpstr>
      <vt:lpstr>Title</vt:lpstr>
      <vt:lpstr>Industry Title</vt:lpstr>
      <vt:lpstr>Content</vt:lpstr>
      <vt:lpstr>Divider</vt:lpstr>
      <vt:lpstr>Industry Divider</vt:lpstr>
      <vt:lpstr>Industry Content</vt:lpstr>
      <vt:lpstr>1_Content</vt:lpstr>
      <vt:lpstr>PowerPoint Presentation</vt:lpstr>
      <vt:lpstr>The community of GS1 in Europe* </vt:lpstr>
      <vt:lpstr>Financial strength</vt:lpstr>
      <vt:lpstr>Member companies</vt:lpstr>
      <vt:lpstr>Employees</vt:lpstr>
      <vt:lpstr>Value Added Services</vt:lpstr>
      <vt:lpstr>Business type * </vt:lpstr>
      <vt:lpstr>Manufacturers by Sectors* </vt:lpstr>
      <vt:lpstr>The community of GS1 in Europe: summary last Y (2019) - trend (short 1 Y and long 5Ys)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GS1 Global Brand PPT Template</dc:title>
  <dc:subject>GS1 Global Brand PPT Template</dc:subject>
  <dc:creator>GS1</dc:creator>
  <cp:lastModifiedBy>Diogo Almeida</cp:lastModifiedBy>
  <cp:revision>4457</cp:revision>
  <cp:lastPrinted>2014-10-22T16:10:47Z</cp:lastPrinted>
  <dcterms:created xsi:type="dcterms:W3CDTF">2010-10-04T18:30:38Z</dcterms:created>
  <dcterms:modified xsi:type="dcterms:W3CDTF">2022-12-07T11:26:32Z</dcterms:modified>
</cp:coreProperties>
</file>