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6.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 id="2147483806" r:id="rId2"/>
    <p:sldMasterId id="2147483810" r:id="rId3"/>
    <p:sldMasterId id="2147483750" r:id="rId4"/>
    <p:sldMasterId id="2147483782" r:id="rId5"/>
    <p:sldMasterId id="2147483830" r:id="rId6"/>
    <p:sldMasterId id="2147483862" r:id="rId7"/>
  </p:sldMasterIdLst>
  <p:notesMasterIdLst>
    <p:notesMasterId r:id="rId17"/>
  </p:notesMasterIdLst>
  <p:handoutMasterIdLst>
    <p:handoutMasterId r:id="rId18"/>
  </p:handoutMasterIdLst>
  <p:sldIdLst>
    <p:sldId id="299" r:id="rId8"/>
    <p:sldId id="340" r:id="rId9"/>
    <p:sldId id="353" r:id="rId10"/>
    <p:sldId id="347" r:id="rId11"/>
    <p:sldId id="344" r:id="rId12"/>
    <p:sldId id="348" r:id="rId13"/>
    <p:sldId id="371" r:id="rId14"/>
    <p:sldId id="373" r:id="rId15"/>
    <p:sldId id="346" r:id="rId16"/>
  </p:sldIdLst>
  <p:sldSz cx="9144000" cy="5143500" type="screen16x9"/>
  <p:notesSz cx="6858000" cy="9144000"/>
  <p:defaultTextStyle>
    <a:defPPr>
      <a:defRPr lang="en-US"/>
    </a:defPPr>
    <a:lvl1pPr marL="0" algn="l" defTabSz="914310" rtl="0" eaLnBrk="1" latinLnBrk="0" hangingPunct="1">
      <a:defRPr sz="1800" kern="1200">
        <a:solidFill>
          <a:schemeClr val="tx1"/>
        </a:solidFill>
        <a:latin typeface="+mn-lt"/>
        <a:ea typeface="+mn-ea"/>
        <a:cs typeface="+mn-cs"/>
      </a:defRPr>
    </a:lvl1pPr>
    <a:lvl2pPr marL="457155" algn="l" defTabSz="914310" rtl="0" eaLnBrk="1" latinLnBrk="0" hangingPunct="1">
      <a:defRPr sz="1800" kern="1200">
        <a:solidFill>
          <a:schemeClr val="tx1"/>
        </a:solidFill>
        <a:latin typeface="+mn-lt"/>
        <a:ea typeface="+mn-ea"/>
        <a:cs typeface="+mn-cs"/>
      </a:defRPr>
    </a:lvl2pPr>
    <a:lvl3pPr marL="914310" algn="l" defTabSz="914310" rtl="0" eaLnBrk="1" latinLnBrk="0" hangingPunct="1">
      <a:defRPr sz="1800" kern="1200">
        <a:solidFill>
          <a:schemeClr val="tx1"/>
        </a:solidFill>
        <a:latin typeface="+mn-lt"/>
        <a:ea typeface="+mn-ea"/>
        <a:cs typeface="+mn-cs"/>
      </a:defRPr>
    </a:lvl3pPr>
    <a:lvl4pPr marL="1371466" algn="l" defTabSz="914310" rtl="0" eaLnBrk="1" latinLnBrk="0" hangingPunct="1">
      <a:defRPr sz="1800" kern="1200">
        <a:solidFill>
          <a:schemeClr val="tx1"/>
        </a:solidFill>
        <a:latin typeface="+mn-lt"/>
        <a:ea typeface="+mn-ea"/>
        <a:cs typeface="+mn-cs"/>
      </a:defRPr>
    </a:lvl4pPr>
    <a:lvl5pPr marL="1828622" algn="l" defTabSz="914310" rtl="0" eaLnBrk="1" latinLnBrk="0" hangingPunct="1">
      <a:defRPr sz="1800" kern="1200">
        <a:solidFill>
          <a:schemeClr val="tx1"/>
        </a:solidFill>
        <a:latin typeface="+mn-lt"/>
        <a:ea typeface="+mn-ea"/>
        <a:cs typeface="+mn-cs"/>
      </a:defRPr>
    </a:lvl5pPr>
    <a:lvl6pPr marL="2285777" algn="l" defTabSz="914310" rtl="0" eaLnBrk="1" latinLnBrk="0" hangingPunct="1">
      <a:defRPr sz="1800" kern="1200">
        <a:solidFill>
          <a:schemeClr val="tx1"/>
        </a:solidFill>
        <a:latin typeface="+mn-lt"/>
        <a:ea typeface="+mn-ea"/>
        <a:cs typeface="+mn-cs"/>
      </a:defRPr>
    </a:lvl6pPr>
    <a:lvl7pPr marL="2742932" algn="l" defTabSz="914310" rtl="0" eaLnBrk="1" latinLnBrk="0" hangingPunct="1">
      <a:defRPr sz="1800" kern="1200">
        <a:solidFill>
          <a:schemeClr val="tx1"/>
        </a:solidFill>
        <a:latin typeface="+mn-lt"/>
        <a:ea typeface="+mn-ea"/>
        <a:cs typeface="+mn-cs"/>
      </a:defRPr>
    </a:lvl7pPr>
    <a:lvl8pPr marL="3200087" algn="l" defTabSz="914310" rtl="0" eaLnBrk="1" latinLnBrk="0" hangingPunct="1">
      <a:defRPr sz="1800" kern="1200">
        <a:solidFill>
          <a:schemeClr val="tx1"/>
        </a:solidFill>
        <a:latin typeface="+mn-lt"/>
        <a:ea typeface="+mn-ea"/>
        <a:cs typeface="+mn-cs"/>
      </a:defRPr>
    </a:lvl8pPr>
    <a:lvl9pPr marL="3657243" algn="l" defTabSz="91431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72" userDrawn="1">
          <p15:clr>
            <a:srgbClr val="A4A3A4"/>
          </p15:clr>
        </p15:guide>
        <p15:guide id="2" pos="3000" userDrawn="1">
          <p15:clr>
            <a:srgbClr val="A4A3A4"/>
          </p15:clr>
        </p15:guide>
        <p15:guide id="3" orient="horz" pos="840">
          <p15:clr>
            <a:srgbClr val="A4A3A4"/>
          </p15:clr>
        </p15:guide>
        <p15:guide id="4" pos="962">
          <p15:clr>
            <a:srgbClr val="A4A3A4"/>
          </p15:clr>
        </p15:guide>
        <p15:guide id="5" pos="1142">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morgan" initials="g" lastIdx="12" clrIdx="0"/>
  <p:cmAuthor id="1" name="Cody York" initials="" lastIdx="14" clrIdx="1"/>
  <p:cmAuthor id="2" name="Amy Grove" initials="" lastIdx="14" clrIdx="2"/>
  <p:cmAuthor id="3" name="Richardson, Richard" initials="RR" lastIdx="7" clrIdx="3"/>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6A3F"/>
    <a:srgbClr val="B12617"/>
    <a:srgbClr val="92D050"/>
    <a:srgbClr val="FFFF00"/>
    <a:srgbClr val="FEEFD6"/>
    <a:srgbClr val="F2E6F1"/>
    <a:srgbClr val="FBD5C9"/>
    <a:srgbClr val="C5390D"/>
    <a:srgbClr val="812609"/>
    <a:srgbClr val="EFAA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69" autoAdjust="0"/>
    <p:restoredTop sz="99137" autoAdjust="0"/>
  </p:normalViewPr>
  <p:slideViewPr>
    <p:cSldViewPr snapToGrid="0">
      <p:cViewPr varScale="1">
        <p:scale>
          <a:sx n="113" d="100"/>
          <a:sy n="113" d="100"/>
        </p:scale>
        <p:origin x="475" y="91"/>
      </p:cViewPr>
      <p:guideLst>
        <p:guide orient="horz" pos="1872"/>
        <p:guide pos="3000"/>
        <p:guide orient="horz" pos="840"/>
        <p:guide pos="962"/>
        <p:guide pos="1142"/>
      </p:guideLst>
    </p:cSldViewPr>
  </p:slideViewPr>
  <p:outlineViewPr>
    <p:cViewPr>
      <p:scale>
        <a:sx n="33" d="100"/>
        <a:sy n="33" d="100"/>
      </p:scale>
      <p:origin x="0" y="-4354"/>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showGuides="1">
      <p:cViewPr varScale="1">
        <p:scale>
          <a:sx n="136" d="100"/>
          <a:sy n="136" d="100"/>
        </p:scale>
        <p:origin x="-4936" y="-12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1" tIns="45716" rIns="91431" bIns="45716"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31" tIns="45716" rIns="91431" bIns="45716" rtlCol="0"/>
          <a:lstStyle>
            <a:lvl1pPr algn="r">
              <a:defRPr sz="1200"/>
            </a:lvl1pPr>
          </a:lstStyle>
          <a:p>
            <a:fld id="{8CC6024E-5746-44A1-8836-1D07A3E7D399}" type="datetimeFigureOut">
              <a:rPr lang="en-US" smtClean="0"/>
              <a:pPr/>
              <a:t>12/7/2022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31" tIns="45716" rIns="91431" bIns="4571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1" tIns="45716" rIns="91431" bIns="45716" rtlCol="0" anchor="b"/>
          <a:lstStyle>
            <a:lvl1pPr algn="r">
              <a:defRPr sz="1200"/>
            </a:lvl1pPr>
          </a:lstStyle>
          <a:p>
            <a:fld id="{44E4ED47-2CC2-4ACC-B063-CEA1B71DC773}" type="slidenum">
              <a:rPr lang="en-US" smtClean="0"/>
              <a:pPr/>
              <a:t>‹#›</a:t>
            </a:fld>
            <a:endParaRPr lang="en-US" dirty="0"/>
          </a:p>
        </p:txBody>
      </p:sp>
    </p:spTree>
    <p:extLst>
      <p:ext uri="{BB962C8B-B14F-4D97-AF65-F5344CB8AC3E}">
        <p14:creationId xmlns:p14="http://schemas.microsoft.com/office/powerpoint/2010/main" val="10826681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274538"/>
          </a:xfrm>
          <a:prstGeom prst="rect">
            <a:avLst/>
          </a:prstGeom>
        </p:spPr>
        <p:txBody>
          <a:bodyPr vert="horz" lIns="91431" tIns="45716" rIns="91431" bIns="45716" rtlCol="0"/>
          <a:lstStyle>
            <a:lvl1pPr algn="l">
              <a:defRPr sz="1000">
                <a:latin typeface="Verdana"/>
                <a:cs typeface="Verdana"/>
              </a:defRPr>
            </a:lvl1pPr>
          </a:lstStyle>
          <a:p>
            <a:r>
              <a:rPr lang="en-US" dirty="0"/>
              <a:t>GS1 Standards for E-Commerce: Core Messaging</a:t>
            </a:r>
          </a:p>
        </p:txBody>
      </p:sp>
      <p:sp>
        <p:nvSpPr>
          <p:cNvPr id="3" name="Date Placeholder 2"/>
          <p:cNvSpPr>
            <a:spLocks noGrp="1"/>
          </p:cNvSpPr>
          <p:nvPr>
            <p:ph type="dt" idx="1"/>
          </p:nvPr>
        </p:nvSpPr>
        <p:spPr>
          <a:xfrm>
            <a:off x="3846910" y="0"/>
            <a:ext cx="2971800" cy="274538"/>
          </a:xfrm>
          <a:prstGeom prst="rect">
            <a:avLst/>
          </a:prstGeom>
        </p:spPr>
        <p:txBody>
          <a:bodyPr vert="horz" lIns="91431" tIns="45716" rIns="91431" bIns="45716" rtlCol="0"/>
          <a:lstStyle>
            <a:lvl1pPr algn="r">
              <a:defRPr sz="1000">
                <a:latin typeface="Verdana"/>
                <a:cs typeface="Verdana"/>
              </a:defRPr>
            </a:lvl1pPr>
          </a:lstStyle>
          <a:p>
            <a:fld id="{B24280AB-4069-4B19-A498-22FD777C3E14}" type="datetimeFigureOut">
              <a:rPr lang="en-US" smtClean="0"/>
              <a:pPr/>
              <a:t>12/7/2022</a:t>
            </a:fld>
            <a:endParaRPr lang="en-US" dirty="0"/>
          </a:p>
        </p:txBody>
      </p:sp>
      <p:sp>
        <p:nvSpPr>
          <p:cNvPr id="4" name="Slide Image Placeholder 3"/>
          <p:cNvSpPr>
            <a:spLocks noGrp="1" noRot="1" noChangeAspect="1"/>
          </p:cNvSpPr>
          <p:nvPr>
            <p:ph type="sldImg" idx="2"/>
          </p:nvPr>
        </p:nvSpPr>
        <p:spPr>
          <a:xfrm>
            <a:off x="684213" y="333375"/>
            <a:ext cx="5478462" cy="3082925"/>
          </a:xfrm>
          <a:prstGeom prst="rect">
            <a:avLst/>
          </a:prstGeom>
          <a:noFill/>
          <a:ln w="12700">
            <a:solidFill>
              <a:prstClr val="black"/>
            </a:solidFill>
          </a:ln>
        </p:spPr>
        <p:txBody>
          <a:bodyPr vert="horz" lIns="91431" tIns="45716" rIns="91431" bIns="45716" rtlCol="0" anchor="ctr"/>
          <a:lstStyle/>
          <a:p>
            <a:endParaRPr lang="en-US" dirty="0"/>
          </a:p>
        </p:txBody>
      </p:sp>
      <p:sp>
        <p:nvSpPr>
          <p:cNvPr id="5" name="Notes Placeholder 4"/>
          <p:cNvSpPr>
            <a:spLocks noGrp="1"/>
          </p:cNvSpPr>
          <p:nvPr>
            <p:ph type="body" sz="quarter" idx="3"/>
          </p:nvPr>
        </p:nvSpPr>
        <p:spPr>
          <a:xfrm>
            <a:off x="140613" y="3544041"/>
            <a:ext cx="6550925" cy="5307742"/>
          </a:xfrm>
          <a:prstGeom prst="rect">
            <a:avLst/>
          </a:prstGeom>
        </p:spPr>
        <p:txBody>
          <a:bodyPr vert="horz" lIns="91431" tIns="45716" rIns="91431" bIns="45716"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910018"/>
            <a:ext cx="2971800" cy="232395"/>
          </a:xfrm>
          <a:prstGeom prst="rect">
            <a:avLst/>
          </a:prstGeom>
        </p:spPr>
        <p:txBody>
          <a:bodyPr vert="horz" lIns="91431" tIns="45716" rIns="91431" bIns="45716" rtlCol="0" anchor="b"/>
          <a:lstStyle>
            <a:lvl1pPr algn="l">
              <a:defRPr sz="900">
                <a:latin typeface="Verdana"/>
                <a:cs typeface="Verdana"/>
              </a:defRPr>
            </a:lvl1pPr>
          </a:lstStyle>
          <a:p>
            <a:endParaRPr lang="en-US" dirty="0"/>
          </a:p>
        </p:txBody>
      </p:sp>
      <p:sp>
        <p:nvSpPr>
          <p:cNvPr id="7" name="Slide Number Placeholder 6"/>
          <p:cNvSpPr>
            <a:spLocks noGrp="1"/>
          </p:cNvSpPr>
          <p:nvPr>
            <p:ph type="sldNum" sz="quarter" idx="5"/>
          </p:nvPr>
        </p:nvSpPr>
        <p:spPr>
          <a:xfrm>
            <a:off x="3884613" y="8910018"/>
            <a:ext cx="2971800" cy="232395"/>
          </a:xfrm>
          <a:prstGeom prst="rect">
            <a:avLst/>
          </a:prstGeom>
        </p:spPr>
        <p:txBody>
          <a:bodyPr vert="horz" lIns="91431" tIns="45716" rIns="91431" bIns="45716" rtlCol="0" anchor="b"/>
          <a:lstStyle>
            <a:lvl1pPr algn="r">
              <a:defRPr sz="900">
                <a:latin typeface="Verdana"/>
                <a:cs typeface="Verdana"/>
              </a:defRPr>
            </a:lvl1pPr>
          </a:lstStyle>
          <a:p>
            <a:fld id="{5D6AA5E4-BAA7-424A-BE4D-EE4FB0BB4A80}" type="slidenum">
              <a:rPr lang="en-US" smtClean="0"/>
              <a:pPr/>
              <a:t>‹#›</a:t>
            </a:fld>
            <a:endParaRPr lang="en-US" dirty="0"/>
          </a:p>
        </p:txBody>
      </p:sp>
    </p:spTree>
    <p:extLst>
      <p:ext uri="{BB962C8B-B14F-4D97-AF65-F5344CB8AC3E}">
        <p14:creationId xmlns:p14="http://schemas.microsoft.com/office/powerpoint/2010/main" val="456457299"/>
      </p:ext>
    </p:extLst>
  </p:cSld>
  <p:clrMap bg1="lt1" tx1="dk1" bg2="lt2" tx2="dk2" accent1="accent1" accent2="accent2" accent3="accent3" accent4="accent4" accent5="accent5" accent6="accent6" hlink="hlink" folHlink="folHlink"/>
  <p:hf hdr="0" ftr="0" dt="0"/>
  <p:notesStyle>
    <a:lvl1pPr marL="0" algn="l" defTabSz="914310" rtl="0" eaLnBrk="1" latinLnBrk="0" hangingPunct="1">
      <a:defRPr sz="1100" kern="1200">
        <a:solidFill>
          <a:schemeClr val="tx1"/>
        </a:solidFill>
        <a:latin typeface="Verdana"/>
        <a:ea typeface="+mn-ea"/>
        <a:cs typeface="Verdana"/>
      </a:defRPr>
    </a:lvl1pPr>
    <a:lvl2pPr marL="457155" algn="l" defTabSz="914310" rtl="0" eaLnBrk="1" latinLnBrk="0" hangingPunct="1">
      <a:defRPr sz="1100" kern="1200">
        <a:solidFill>
          <a:schemeClr val="tx1"/>
        </a:solidFill>
        <a:latin typeface="Verdana"/>
        <a:ea typeface="+mn-ea"/>
        <a:cs typeface="Verdana"/>
      </a:defRPr>
    </a:lvl2pPr>
    <a:lvl3pPr marL="914310" algn="l" defTabSz="914310" rtl="0" eaLnBrk="1" latinLnBrk="0" hangingPunct="1">
      <a:defRPr sz="1100" kern="1200">
        <a:solidFill>
          <a:schemeClr val="tx1"/>
        </a:solidFill>
        <a:latin typeface="Verdana"/>
        <a:ea typeface="+mn-ea"/>
        <a:cs typeface="Verdana"/>
      </a:defRPr>
    </a:lvl3pPr>
    <a:lvl4pPr marL="1371466" algn="l" defTabSz="914310" rtl="0" eaLnBrk="1" latinLnBrk="0" hangingPunct="1">
      <a:defRPr sz="1100" kern="1200">
        <a:solidFill>
          <a:schemeClr val="tx1"/>
        </a:solidFill>
        <a:latin typeface="Verdana"/>
        <a:ea typeface="+mn-ea"/>
        <a:cs typeface="Verdana"/>
      </a:defRPr>
    </a:lvl4pPr>
    <a:lvl5pPr marL="1828622" algn="l" defTabSz="914310" rtl="0" eaLnBrk="1" latinLnBrk="0" hangingPunct="1">
      <a:defRPr sz="1100" kern="1200">
        <a:solidFill>
          <a:schemeClr val="tx1"/>
        </a:solidFill>
        <a:latin typeface="Verdana"/>
        <a:ea typeface="+mn-ea"/>
        <a:cs typeface="Verdana"/>
      </a:defRPr>
    </a:lvl5pPr>
    <a:lvl6pPr marL="2285777" algn="l" defTabSz="914310" rtl="0" eaLnBrk="1" latinLnBrk="0" hangingPunct="1">
      <a:defRPr sz="1200" kern="1200">
        <a:solidFill>
          <a:schemeClr val="tx1"/>
        </a:solidFill>
        <a:latin typeface="+mn-lt"/>
        <a:ea typeface="+mn-ea"/>
        <a:cs typeface="+mn-cs"/>
      </a:defRPr>
    </a:lvl6pPr>
    <a:lvl7pPr marL="2742932" algn="l" defTabSz="914310" rtl="0" eaLnBrk="1" latinLnBrk="0" hangingPunct="1">
      <a:defRPr sz="1200" kern="1200">
        <a:solidFill>
          <a:schemeClr val="tx1"/>
        </a:solidFill>
        <a:latin typeface="+mn-lt"/>
        <a:ea typeface="+mn-ea"/>
        <a:cs typeface="+mn-cs"/>
      </a:defRPr>
    </a:lvl7pPr>
    <a:lvl8pPr marL="3200087" algn="l" defTabSz="914310" rtl="0" eaLnBrk="1" latinLnBrk="0" hangingPunct="1">
      <a:defRPr sz="1200" kern="1200">
        <a:solidFill>
          <a:schemeClr val="tx1"/>
        </a:solidFill>
        <a:latin typeface="+mn-lt"/>
        <a:ea typeface="+mn-ea"/>
        <a:cs typeface="+mn-cs"/>
      </a:defRPr>
    </a:lvl8pPr>
    <a:lvl9pPr marL="3657243" algn="l" defTabSz="91431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rporate Visual">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 name="Title 2"/>
          <p:cNvSpPr>
            <a:spLocks noGrp="1"/>
          </p:cNvSpPr>
          <p:nvPr>
            <p:ph type="title" hasCustomPrompt="1"/>
          </p:nvPr>
        </p:nvSpPr>
        <p:spPr>
          <a:xfrm>
            <a:off x="578611" y="2147713"/>
            <a:ext cx="6473961" cy="668374"/>
          </a:xfrm>
          <a:prstGeom prst="rect">
            <a:avLst/>
          </a:prstGeom>
        </p:spPr>
        <p:txBody>
          <a:bodyPr lIns="0" tIns="0" rIns="0" bIns="0" anchor="t" anchorCtr="0"/>
          <a:lstStyle>
            <a:lvl1pPr algn="l">
              <a:lnSpc>
                <a:spcPts val="2400"/>
              </a:lnSpc>
              <a:defRPr sz="1800" b="0" i="0" cap="none" spc="90" baseline="0">
                <a:solidFill>
                  <a:srgbClr val="FFFFFF"/>
                </a:solidFill>
                <a:latin typeface="Verdana"/>
                <a:cs typeface="Verdana"/>
              </a:defRPr>
            </a:lvl1pPr>
          </a:lstStyle>
          <a:p>
            <a:r>
              <a:rPr lang="en-US" dirty="0"/>
              <a:t>Title of Presentation</a:t>
            </a:r>
            <a:br>
              <a:rPr lang="en-US" dirty="0"/>
            </a:br>
            <a:r>
              <a:rPr lang="en-US" dirty="0"/>
              <a:t>Second Line Title</a:t>
            </a:r>
          </a:p>
        </p:txBody>
      </p:sp>
      <p:sp>
        <p:nvSpPr>
          <p:cNvPr id="8" name="Picture Placeholder 4"/>
          <p:cNvSpPr>
            <a:spLocks noGrp="1"/>
          </p:cNvSpPr>
          <p:nvPr>
            <p:ph type="pic" sz="quarter" idx="15" hasCustomPrompt="1"/>
          </p:nvPr>
        </p:nvSpPr>
        <p:spPr>
          <a:xfrm>
            <a:off x="450130" y="4431487"/>
            <a:ext cx="1346293" cy="432197"/>
          </a:xfrm>
          <a:prstGeom prst="rect">
            <a:avLst/>
          </a:prstGeom>
          <a:noFill/>
        </p:spPr>
        <p:txBody>
          <a:bodyPr anchor="t" anchorCtr="0">
            <a:normAutofit/>
          </a:bodyPr>
          <a:lstStyle>
            <a:lvl1pPr marL="0" indent="0" algn="l">
              <a:buNone/>
              <a:defRPr sz="600" b="0" i="0" spc="0" baseline="0">
                <a:solidFill>
                  <a:srgbClr val="B1B3B3"/>
                </a:solidFill>
                <a:latin typeface="Verdana"/>
                <a:cs typeface="Verdana"/>
              </a:defRPr>
            </a:lvl1pPr>
          </a:lstStyle>
          <a:p>
            <a:r>
              <a:rPr lang="en-US"/>
              <a:t>Optional partner logo can be placed here. This box will not appear if not used.</a:t>
            </a:r>
          </a:p>
        </p:txBody>
      </p:sp>
      <p:sp>
        <p:nvSpPr>
          <p:cNvPr id="10" name="Text Placeholder 19"/>
          <p:cNvSpPr>
            <a:spLocks noGrp="1"/>
          </p:cNvSpPr>
          <p:nvPr>
            <p:ph type="body" sz="quarter" idx="11" hasCustomPrompt="1"/>
          </p:nvPr>
        </p:nvSpPr>
        <p:spPr>
          <a:xfrm>
            <a:off x="578619" y="2906361"/>
            <a:ext cx="6473954" cy="528519"/>
          </a:xfrm>
          <a:prstGeom prst="rect">
            <a:avLst/>
          </a:prstGeom>
        </p:spPr>
        <p:txBody>
          <a:bodyPr lIns="0" tIns="0" rIns="0" bIns="0"/>
          <a:lstStyle>
            <a:lvl1pPr marL="0" indent="0" algn="l">
              <a:buNone/>
              <a:defRPr sz="1300" b="0" i="0" cap="none" spc="90" baseline="0">
                <a:solidFill>
                  <a:srgbClr val="FFFFFF"/>
                </a:solidFill>
                <a:latin typeface="Verdana"/>
                <a:cs typeface="Verdana"/>
              </a:defRPr>
            </a:lvl1pPr>
          </a:lstStyle>
          <a:p>
            <a:pPr lvl="0"/>
            <a:r>
              <a:rPr lang="en-US" dirty="0"/>
              <a:t>Click to Add Subtitle</a:t>
            </a:r>
          </a:p>
        </p:txBody>
      </p:sp>
      <p:cxnSp>
        <p:nvCxnSpPr>
          <p:cNvPr id="11" name="Straight Connector 10"/>
          <p:cNvCxnSpPr/>
          <p:nvPr userDrawn="1"/>
        </p:nvCxnSpPr>
        <p:spPr>
          <a:xfrm>
            <a:off x="575017" y="3535023"/>
            <a:ext cx="6469241" cy="2581"/>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Text Placeholder 19"/>
          <p:cNvSpPr>
            <a:spLocks noGrp="1"/>
          </p:cNvSpPr>
          <p:nvPr>
            <p:ph type="body" sz="quarter" idx="12" hasCustomPrompt="1"/>
          </p:nvPr>
        </p:nvSpPr>
        <p:spPr>
          <a:xfrm>
            <a:off x="589667" y="3612215"/>
            <a:ext cx="6462906" cy="158051"/>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Presenter Name, Title, Company</a:t>
            </a:r>
          </a:p>
        </p:txBody>
      </p:sp>
      <p:sp>
        <p:nvSpPr>
          <p:cNvPr id="15" name="Text Placeholder 19"/>
          <p:cNvSpPr>
            <a:spLocks noGrp="1"/>
          </p:cNvSpPr>
          <p:nvPr>
            <p:ph type="body" sz="quarter" idx="14" hasCustomPrompt="1"/>
          </p:nvPr>
        </p:nvSpPr>
        <p:spPr>
          <a:xfrm>
            <a:off x="589648" y="3833759"/>
            <a:ext cx="6462925" cy="153789"/>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Date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Line Introduction 2">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447736" y="1091940"/>
            <a:ext cx="8246492" cy="870872"/>
          </a:xfrm>
          <a:prstGeom prst="rect">
            <a:avLst/>
          </a:prstGeom>
        </p:spPr>
        <p:txBody>
          <a:bodyPr>
            <a:noAutofit/>
          </a:bodyPr>
          <a:lstStyle>
            <a:lvl1pPr marL="0" marR="0" indent="0" algn="l" defTabSz="457155" rtl="0" eaLnBrk="1" fontAlgn="base" latinLnBrk="0" hangingPunct="1">
              <a:lnSpc>
                <a:spcPct val="100000"/>
              </a:lnSpc>
              <a:spcBef>
                <a:spcPct val="20000"/>
              </a:spcBef>
              <a:spcAft>
                <a:spcPct val="0"/>
              </a:spcAft>
              <a:buClr>
                <a:schemeClr val="accent1"/>
              </a:buClr>
              <a:buSzTx/>
              <a:buFontTx/>
              <a:buNone/>
              <a:tabLst/>
              <a:defRPr sz="1800" b="1" i="0">
                <a:solidFill>
                  <a:schemeClr val="accent1"/>
                </a:solidFill>
              </a:defRPr>
            </a:lvl1pPr>
          </a:lstStyle>
          <a:p>
            <a:pPr marL="0" marR="0" lvl="0" indent="0" algn="l" defTabSz="457155" rtl="0" eaLnBrk="1" fontAlgn="base" latinLnBrk="0" hangingPunct="1">
              <a:lnSpc>
                <a:spcPct val="100000"/>
              </a:lnSpc>
              <a:spcBef>
                <a:spcPct val="20000"/>
              </a:spcBef>
              <a:spcAft>
                <a:spcPct val="0"/>
              </a:spcAft>
              <a:buClr>
                <a:schemeClr val="accent1"/>
              </a:buClr>
              <a:buSzTx/>
              <a:buFontTx/>
              <a:buNone/>
              <a:tabLst/>
              <a:defRPr/>
            </a:pPr>
            <a:r>
              <a:rPr lang="en-US"/>
              <a:t>Click to edit text. Main idea, quote, or phrase three lines and under may go in this text box. For text over three lines adjust the size of this box.</a:t>
            </a:r>
          </a:p>
        </p:txBody>
      </p:sp>
      <p:sp>
        <p:nvSpPr>
          <p:cNvPr id="4" name="Title 3"/>
          <p:cNvSpPr>
            <a:spLocks noGrp="1"/>
          </p:cNvSpPr>
          <p:nvPr>
            <p:ph type="title" hasCustomPrompt="1"/>
          </p:nvPr>
        </p:nvSpPr>
        <p:spPr/>
        <p:txBody>
          <a:bodyPr/>
          <a:lstStyle/>
          <a:p>
            <a:r>
              <a:rPr lang="en-US" dirty="0"/>
              <a:t>Click to Edit Title</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ext Placeholder 2"/>
          <p:cNvSpPr>
            <a:spLocks noGrp="1"/>
          </p:cNvSpPr>
          <p:nvPr>
            <p:ph idx="15" hasCustomPrompt="1"/>
          </p:nvPr>
        </p:nvSpPr>
        <p:spPr bwMode="auto">
          <a:xfrm>
            <a:off x="447720" y="2057401"/>
            <a:ext cx="8241707" cy="234609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defRPr sz="1500"/>
            </a:lvl1pPr>
            <a:lvl2pPr>
              <a:defRPr sz="1500"/>
            </a:lvl2pPr>
            <a:lvl3pPr>
              <a:defRPr sz="1500"/>
            </a:lvl3pPr>
            <a:lvl4pPr>
              <a:defRPr sz="1500"/>
            </a:lvl4pPr>
            <a:lvl5pP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6165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16" name="Text Placeholder 5"/>
          <p:cNvSpPr>
            <a:spLocks noGrp="1"/>
          </p:cNvSpPr>
          <p:nvPr>
            <p:ph type="body" sz="quarter" idx="15" hasCustomPrompt="1"/>
          </p:nvPr>
        </p:nvSpPr>
        <p:spPr>
          <a:xfrm>
            <a:off x="454995" y="1091572"/>
            <a:ext cx="3917637"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8" name="Text Placeholder 12"/>
          <p:cNvSpPr>
            <a:spLocks noGrp="1"/>
          </p:cNvSpPr>
          <p:nvPr>
            <p:ph type="body" sz="quarter" idx="17" hasCustomPrompt="1"/>
          </p:nvPr>
        </p:nvSpPr>
        <p:spPr>
          <a:xfrm>
            <a:off x="455719" y="1674817"/>
            <a:ext cx="3916035" cy="2728908"/>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1" name="Text Placeholder 5"/>
          <p:cNvSpPr>
            <a:spLocks noGrp="1"/>
          </p:cNvSpPr>
          <p:nvPr>
            <p:ph type="body" sz="quarter" idx="19" hasCustomPrompt="1"/>
          </p:nvPr>
        </p:nvSpPr>
        <p:spPr>
          <a:xfrm>
            <a:off x="4772025" y="1091572"/>
            <a:ext cx="3918272"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2" name="Text Placeholder 12"/>
          <p:cNvSpPr>
            <a:spLocks noGrp="1"/>
          </p:cNvSpPr>
          <p:nvPr>
            <p:ph type="body" sz="quarter" idx="20" hasCustomPrompt="1"/>
          </p:nvPr>
        </p:nvSpPr>
        <p:spPr>
          <a:xfrm>
            <a:off x="4773384" y="1674817"/>
            <a:ext cx="3916035" cy="2728908"/>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4" name="Slide Number Placeholder 4"/>
          <p:cNvSpPr>
            <a:spLocks noGrp="1"/>
          </p:cNvSpPr>
          <p:nvPr>
            <p:ph type="sldNum" sz="quarter" idx="14"/>
          </p:nvPr>
        </p:nvSpPr>
        <p:spPr>
          <a:xfrm>
            <a:off x="8447485" y="4759630"/>
            <a:ext cx="247535" cy="150195"/>
          </a:xfrm>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409359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16" name="Text Placeholder 5"/>
          <p:cNvSpPr>
            <a:spLocks noGrp="1"/>
          </p:cNvSpPr>
          <p:nvPr>
            <p:ph type="body" sz="quarter" idx="15" hasCustomPrompt="1"/>
          </p:nvPr>
        </p:nvSpPr>
        <p:spPr>
          <a:xfrm>
            <a:off x="447736" y="1091572"/>
            <a:ext cx="2511364" cy="553158"/>
          </a:xfrm>
          <a:prstGeom prst="rect">
            <a:avLst/>
          </a:prstGeom>
        </p:spPr>
        <p:txBody>
          <a:bodyPr anchor="b" anchorCtr="0">
            <a:noAutofit/>
          </a:bodyPr>
          <a:lstStyle>
            <a:lvl1pPr marL="0" indent="0">
              <a:lnSpc>
                <a:spcPct val="100000"/>
              </a:lnSpc>
              <a:buFontTx/>
              <a:buNone/>
              <a:defRPr sz="1500" b="1" i="0" baseline="0"/>
            </a:lvl1pPr>
          </a:lstStyle>
          <a:p>
            <a:pPr lvl="0"/>
            <a:r>
              <a:rPr lang="en-US"/>
              <a:t>Click to edit heading </a:t>
            </a:r>
          </a:p>
        </p:txBody>
      </p:sp>
      <p:sp>
        <p:nvSpPr>
          <p:cNvPr id="18" name="Text Placeholder 12"/>
          <p:cNvSpPr>
            <a:spLocks noGrp="1"/>
          </p:cNvSpPr>
          <p:nvPr>
            <p:ph type="body" sz="quarter" idx="17" hasCustomPrompt="1"/>
          </p:nvPr>
        </p:nvSpPr>
        <p:spPr>
          <a:xfrm>
            <a:off x="447736" y="1685518"/>
            <a:ext cx="2510617" cy="2719125"/>
          </a:xfrm>
          <a:prstGeom prst="rect">
            <a:avLst/>
          </a:prstGeom>
        </p:spPr>
        <p:txBody>
          <a:bodyPr>
            <a:noAutofit/>
          </a:bodyPr>
          <a:lstStyle>
            <a:lvl1pPr>
              <a:lnSpc>
                <a:spcPct val="100000"/>
              </a:lnSpc>
              <a:buClr>
                <a:schemeClr val="accent1"/>
              </a:buClr>
              <a:defRPr sz="1100"/>
            </a:lvl1pPr>
            <a:lvl2pPr>
              <a:lnSpc>
                <a:spcPct val="100000"/>
              </a:lnSpc>
              <a:buClr>
                <a:schemeClr val="accent1"/>
              </a:buClr>
              <a:defRPr sz="1100"/>
            </a:lvl2pPr>
            <a:lvl3pPr>
              <a:lnSpc>
                <a:spcPct val="100000"/>
              </a:lnSpc>
              <a:buClr>
                <a:schemeClr val="accent1"/>
              </a:buClr>
              <a:defRPr sz="1100"/>
            </a:lvl3pPr>
            <a:lvl4pPr>
              <a:lnSpc>
                <a:spcPct val="100000"/>
              </a:lnSpc>
              <a:buClr>
                <a:schemeClr val="accent1"/>
              </a:buClr>
              <a:defRPr sz="1100"/>
            </a:lvl4pPr>
            <a:lvl5pPr>
              <a:lnSpc>
                <a:spcPct val="100000"/>
              </a:lnSpc>
              <a:buClr>
                <a:schemeClr val="accent1"/>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1" name="Text Placeholder 5"/>
          <p:cNvSpPr>
            <a:spLocks noGrp="1"/>
          </p:cNvSpPr>
          <p:nvPr>
            <p:ph type="body" sz="quarter" idx="23" hasCustomPrompt="1"/>
          </p:nvPr>
        </p:nvSpPr>
        <p:spPr>
          <a:xfrm>
            <a:off x="3272504" y="1091572"/>
            <a:ext cx="2511364" cy="553158"/>
          </a:xfrm>
          <a:prstGeom prst="rect">
            <a:avLst/>
          </a:prstGeom>
        </p:spPr>
        <p:txBody>
          <a:bodyPr anchor="b" anchorCtr="0">
            <a:noAutofit/>
          </a:bodyPr>
          <a:lstStyle>
            <a:lvl1pPr marL="0" indent="0">
              <a:lnSpc>
                <a:spcPct val="100000"/>
              </a:lnSpc>
              <a:buFontTx/>
              <a:buNone/>
              <a:defRPr sz="1500" b="1" i="0" baseline="0"/>
            </a:lvl1pPr>
          </a:lstStyle>
          <a:p>
            <a:pPr lvl="0"/>
            <a:r>
              <a:rPr lang="en-US"/>
              <a:t>Click to edit heading </a:t>
            </a:r>
          </a:p>
        </p:txBody>
      </p:sp>
      <p:sp>
        <p:nvSpPr>
          <p:cNvPr id="14" name="Text Placeholder 12"/>
          <p:cNvSpPr>
            <a:spLocks noGrp="1"/>
          </p:cNvSpPr>
          <p:nvPr>
            <p:ph type="body" sz="quarter" idx="24" hasCustomPrompt="1"/>
          </p:nvPr>
        </p:nvSpPr>
        <p:spPr>
          <a:xfrm>
            <a:off x="3272878" y="1685518"/>
            <a:ext cx="2510617" cy="2719125"/>
          </a:xfrm>
          <a:prstGeom prst="rect">
            <a:avLst/>
          </a:prstGeom>
        </p:spPr>
        <p:txBody>
          <a:bodyPr>
            <a:noAutofit/>
          </a:bodyPr>
          <a:lstStyle>
            <a:lvl1pPr>
              <a:lnSpc>
                <a:spcPct val="100000"/>
              </a:lnSpc>
              <a:buClr>
                <a:schemeClr val="accent1"/>
              </a:buClr>
              <a:defRPr sz="1100"/>
            </a:lvl1pPr>
            <a:lvl2pPr>
              <a:lnSpc>
                <a:spcPct val="100000"/>
              </a:lnSpc>
              <a:buClr>
                <a:schemeClr val="accent1"/>
              </a:buClr>
              <a:defRPr sz="1100"/>
            </a:lvl2pPr>
            <a:lvl3pPr>
              <a:lnSpc>
                <a:spcPct val="100000"/>
              </a:lnSpc>
              <a:buClr>
                <a:schemeClr val="accent1"/>
              </a:buClr>
              <a:defRPr sz="1100"/>
            </a:lvl3pPr>
            <a:lvl4pPr>
              <a:lnSpc>
                <a:spcPct val="100000"/>
              </a:lnSpc>
              <a:buClr>
                <a:schemeClr val="accent1"/>
              </a:buClr>
              <a:defRPr sz="1100"/>
            </a:lvl4pPr>
            <a:lvl5pPr>
              <a:lnSpc>
                <a:spcPct val="100000"/>
              </a:lnSpc>
              <a:buClr>
                <a:schemeClr val="accent1"/>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7" name="Text Placeholder 5"/>
          <p:cNvSpPr>
            <a:spLocks noGrp="1"/>
          </p:cNvSpPr>
          <p:nvPr>
            <p:ph type="body" sz="quarter" idx="25" hasCustomPrompt="1"/>
          </p:nvPr>
        </p:nvSpPr>
        <p:spPr>
          <a:xfrm>
            <a:off x="6177676" y="1091572"/>
            <a:ext cx="2511364" cy="553158"/>
          </a:xfrm>
          <a:prstGeom prst="rect">
            <a:avLst/>
          </a:prstGeom>
        </p:spPr>
        <p:txBody>
          <a:bodyPr anchor="b" anchorCtr="0">
            <a:noAutofit/>
          </a:bodyPr>
          <a:lstStyle>
            <a:lvl1pPr marL="0" indent="0">
              <a:lnSpc>
                <a:spcPct val="100000"/>
              </a:lnSpc>
              <a:buFontTx/>
              <a:buNone/>
              <a:defRPr sz="1500" b="1" i="0" baseline="0"/>
            </a:lvl1pPr>
          </a:lstStyle>
          <a:p>
            <a:pPr lvl="0"/>
            <a:r>
              <a:rPr lang="en-US"/>
              <a:t>Click to edit heading </a:t>
            </a:r>
          </a:p>
        </p:txBody>
      </p:sp>
      <p:sp>
        <p:nvSpPr>
          <p:cNvPr id="20" name="Text Placeholder 12"/>
          <p:cNvSpPr>
            <a:spLocks noGrp="1"/>
          </p:cNvSpPr>
          <p:nvPr>
            <p:ph type="body" sz="quarter" idx="26" hasCustomPrompt="1"/>
          </p:nvPr>
        </p:nvSpPr>
        <p:spPr>
          <a:xfrm>
            <a:off x="6178050" y="1685518"/>
            <a:ext cx="2510617" cy="2719125"/>
          </a:xfrm>
          <a:prstGeom prst="rect">
            <a:avLst/>
          </a:prstGeom>
        </p:spPr>
        <p:txBody>
          <a:bodyPr>
            <a:noAutofit/>
          </a:bodyPr>
          <a:lstStyle>
            <a:lvl1pPr>
              <a:lnSpc>
                <a:spcPct val="100000"/>
              </a:lnSpc>
              <a:buClr>
                <a:schemeClr val="accent1"/>
              </a:buClr>
              <a:defRPr sz="1100"/>
            </a:lvl1pPr>
            <a:lvl2pPr>
              <a:lnSpc>
                <a:spcPct val="100000"/>
              </a:lnSpc>
              <a:buClr>
                <a:schemeClr val="accent1"/>
              </a:buClr>
              <a:defRPr sz="1100"/>
            </a:lvl2pPr>
            <a:lvl3pPr>
              <a:lnSpc>
                <a:spcPct val="100000"/>
              </a:lnSpc>
              <a:buClr>
                <a:schemeClr val="accent1"/>
              </a:buClr>
              <a:defRPr sz="1100"/>
            </a:lvl3pPr>
            <a:lvl4pPr>
              <a:lnSpc>
                <a:spcPct val="100000"/>
              </a:lnSpc>
              <a:buClr>
                <a:schemeClr val="accent1"/>
              </a:buClr>
              <a:defRPr sz="1100"/>
            </a:lvl4pPr>
            <a:lvl5pPr>
              <a:lnSpc>
                <a:spcPct val="100000"/>
              </a:lnSpc>
              <a:buClr>
                <a:schemeClr val="accent1"/>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90638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Lef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0" name="Text Placeholder 12"/>
          <p:cNvSpPr>
            <a:spLocks noGrp="1"/>
          </p:cNvSpPr>
          <p:nvPr>
            <p:ph type="body" sz="quarter" idx="20" hasCustomPrompt="1"/>
          </p:nvPr>
        </p:nvSpPr>
        <p:spPr>
          <a:xfrm>
            <a:off x="4626363" y="1814425"/>
            <a:ext cx="4059706" cy="2469195"/>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2" name="Text Placeholder 5"/>
          <p:cNvSpPr>
            <a:spLocks noGrp="1"/>
          </p:cNvSpPr>
          <p:nvPr>
            <p:ph type="body" sz="quarter" idx="19" hasCustomPrompt="1"/>
          </p:nvPr>
        </p:nvSpPr>
        <p:spPr>
          <a:xfrm>
            <a:off x="4625009" y="1232301"/>
            <a:ext cx="4063787" cy="546541"/>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3" name="Picture Placeholder 4"/>
          <p:cNvSpPr>
            <a:spLocks noGrp="1"/>
          </p:cNvSpPr>
          <p:nvPr>
            <p:ph type="pic" sz="quarter" idx="14" hasCustomPrompt="1"/>
          </p:nvPr>
        </p:nvSpPr>
        <p:spPr>
          <a:xfrm>
            <a:off x="447675" y="1231199"/>
            <a:ext cx="3892250" cy="3049448"/>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4148670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hoto Left -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5" name="Slide Number Placeholder 4"/>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8" name="Text Placeholder 5"/>
          <p:cNvSpPr>
            <a:spLocks noGrp="1"/>
          </p:cNvSpPr>
          <p:nvPr>
            <p:ph type="body" sz="quarter" idx="19" hasCustomPrompt="1"/>
          </p:nvPr>
        </p:nvSpPr>
        <p:spPr>
          <a:xfrm>
            <a:off x="4625009" y="1232301"/>
            <a:ext cx="4063787" cy="546541"/>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9" name="Text Placeholder 12"/>
          <p:cNvSpPr>
            <a:spLocks noGrp="1"/>
          </p:cNvSpPr>
          <p:nvPr>
            <p:ph type="body" sz="quarter" idx="20" hasCustomPrompt="1"/>
          </p:nvPr>
        </p:nvSpPr>
        <p:spPr>
          <a:xfrm>
            <a:off x="4626363" y="1814425"/>
            <a:ext cx="4059706" cy="2469195"/>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1" name="Picture Placeholder 4"/>
          <p:cNvSpPr>
            <a:spLocks noGrp="1"/>
          </p:cNvSpPr>
          <p:nvPr>
            <p:ph type="pic" sz="quarter" idx="14" hasCustomPrompt="1"/>
          </p:nvPr>
        </p:nvSpPr>
        <p:spPr>
          <a:xfrm>
            <a:off x="447675" y="1231199"/>
            <a:ext cx="3892250" cy="2258995"/>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4" name="Rectangle 3"/>
          <p:cNvSpPr/>
          <p:nvPr userDrawn="1"/>
        </p:nvSpPr>
        <p:spPr>
          <a:xfrm>
            <a:off x="447675" y="3486852"/>
            <a:ext cx="3890647" cy="803284"/>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lIns="144000" tIns="93600" rIns="144000" bIns="144000" rtlCol="0" anchor="t" anchorCtr="0"/>
          <a:lstStyle/>
          <a:p>
            <a:pPr marL="0" marR="0" indent="0" algn="l" defTabSz="914310" rtl="0" eaLnBrk="1" fontAlgn="auto" latinLnBrk="0" hangingPunct="1">
              <a:lnSpc>
                <a:spcPct val="110000"/>
              </a:lnSpc>
              <a:spcBef>
                <a:spcPts val="0"/>
              </a:spcBef>
              <a:spcAft>
                <a:spcPts val="0"/>
              </a:spcAft>
              <a:buClrTx/>
              <a:buSzTx/>
              <a:buFontTx/>
              <a:buNone/>
              <a:tabLst/>
              <a:defRPr/>
            </a:pPr>
            <a:r>
              <a:rPr lang="en-US" sz="900" b="0" i="1">
                <a:solidFill>
                  <a:schemeClr val="bg1"/>
                </a:solidFill>
              </a:rPr>
              <a:t>Caption or</a:t>
            </a:r>
            <a:r>
              <a:rPr lang="en-US" sz="900" b="0" i="1" baseline="0">
                <a:solidFill>
                  <a:schemeClr val="bg1"/>
                </a:solidFill>
              </a:rPr>
              <a:t> credit for a photo could be put in this space. </a:t>
            </a:r>
            <a:r>
              <a:rPr lang="en-US" sz="900" b="0" i="1">
                <a:solidFill>
                  <a:schemeClr val="bg1"/>
                </a:solidFill>
              </a:rPr>
              <a:t>You</a:t>
            </a:r>
            <a:r>
              <a:rPr lang="en-US" sz="900" b="0" i="1" baseline="0">
                <a:solidFill>
                  <a:schemeClr val="bg1"/>
                </a:solidFill>
              </a:rPr>
              <a:t> </a:t>
            </a:r>
            <a:r>
              <a:rPr lang="en-US" sz="900" b="0" i="1">
                <a:solidFill>
                  <a:schemeClr val="bg1"/>
                </a:solidFill>
              </a:rPr>
              <a:t>may adjust the height of this box</a:t>
            </a:r>
            <a:r>
              <a:rPr lang="en-US" sz="900" b="0" i="1" baseline="0">
                <a:solidFill>
                  <a:schemeClr val="bg1"/>
                </a:solidFill>
              </a:rPr>
              <a:t> to accommodate more or less text. Suggested number of lines of text is no less than two and no more than five.</a:t>
            </a:r>
            <a:endParaRPr lang="en-US" sz="9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9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900" b="0" i="1">
              <a:solidFill>
                <a:schemeClr val="bg1"/>
              </a:solidFill>
            </a:endParaRPr>
          </a:p>
          <a:p>
            <a:pPr algn="l">
              <a:lnSpc>
                <a:spcPct val="110000"/>
              </a:lnSpc>
            </a:pPr>
            <a:endParaRPr lang="en-US" sz="900" b="0" i="1">
              <a:solidFill>
                <a:schemeClr val="bg1"/>
              </a:solidFill>
            </a:endParaRPr>
          </a:p>
        </p:txBody>
      </p:sp>
    </p:spTree>
    <p:extLst>
      <p:ext uri="{BB962C8B-B14F-4D97-AF65-F5344CB8AC3E}">
        <p14:creationId xmlns:p14="http://schemas.microsoft.com/office/powerpoint/2010/main" val="8883058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oto Right">
    <p:spTree>
      <p:nvGrpSpPr>
        <p:cNvPr id="1" name=""/>
        <p:cNvGrpSpPr/>
        <p:nvPr/>
      </p:nvGrpSpPr>
      <p:grpSpPr>
        <a:xfrm>
          <a:off x="0" y="0"/>
          <a:ext cx="0" cy="0"/>
          <a:chOff x="0" y="0"/>
          <a:chExt cx="0" cy="0"/>
        </a:xfrm>
      </p:grpSpPr>
      <p:sp>
        <p:nvSpPr>
          <p:cNvPr id="8" name="Text Placeholder 5"/>
          <p:cNvSpPr>
            <a:spLocks noGrp="1"/>
          </p:cNvSpPr>
          <p:nvPr>
            <p:ph type="body" sz="quarter" idx="19" hasCustomPrompt="1"/>
          </p:nvPr>
        </p:nvSpPr>
        <p:spPr>
          <a:xfrm>
            <a:off x="451704" y="1225685"/>
            <a:ext cx="4063787"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9" name="Text Placeholder 12"/>
          <p:cNvSpPr>
            <a:spLocks noGrp="1"/>
          </p:cNvSpPr>
          <p:nvPr>
            <p:ph type="body" sz="quarter" idx="20" hasCustomPrompt="1"/>
          </p:nvPr>
        </p:nvSpPr>
        <p:spPr>
          <a:xfrm>
            <a:off x="453058" y="1814425"/>
            <a:ext cx="4059706" cy="2469195"/>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3" name="Picture Placeholder 4"/>
          <p:cNvSpPr>
            <a:spLocks noGrp="1"/>
          </p:cNvSpPr>
          <p:nvPr>
            <p:ph type="pic" sz="quarter" idx="14" hasCustomPrompt="1"/>
          </p:nvPr>
        </p:nvSpPr>
        <p:spPr>
          <a:xfrm>
            <a:off x="4795557" y="1231199"/>
            <a:ext cx="3892250" cy="3049448"/>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1165652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oto Right -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6" name="Text Placeholder 5"/>
          <p:cNvSpPr>
            <a:spLocks noGrp="1"/>
          </p:cNvSpPr>
          <p:nvPr>
            <p:ph type="body" sz="quarter" idx="19" hasCustomPrompt="1"/>
          </p:nvPr>
        </p:nvSpPr>
        <p:spPr>
          <a:xfrm>
            <a:off x="451704" y="1225685"/>
            <a:ext cx="4063787"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7" name="Text Placeholder 12"/>
          <p:cNvSpPr>
            <a:spLocks noGrp="1"/>
          </p:cNvSpPr>
          <p:nvPr>
            <p:ph type="body" sz="quarter" idx="20" hasCustomPrompt="1"/>
          </p:nvPr>
        </p:nvSpPr>
        <p:spPr>
          <a:xfrm>
            <a:off x="453058" y="1814425"/>
            <a:ext cx="4059706" cy="2469195"/>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3" name="Picture Placeholder 4"/>
          <p:cNvSpPr>
            <a:spLocks noGrp="1"/>
          </p:cNvSpPr>
          <p:nvPr>
            <p:ph type="pic" sz="quarter" idx="14" hasCustomPrompt="1"/>
          </p:nvPr>
        </p:nvSpPr>
        <p:spPr>
          <a:xfrm>
            <a:off x="4795557" y="1231199"/>
            <a:ext cx="3892250" cy="2258995"/>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24" name="Rectangle 23"/>
          <p:cNvSpPr/>
          <p:nvPr userDrawn="1"/>
        </p:nvSpPr>
        <p:spPr>
          <a:xfrm>
            <a:off x="4795557" y="3486852"/>
            <a:ext cx="3890647" cy="803284"/>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lIns="144000" tIns="93600" rIns="144000" bIns="144000" rtlCol="0" anchor="t" anchorCtr="0"/>
          <a:lstStyle/>
          <a:p>
            <a:pPr marL="0" marR="0" indent="0" algn="l" defTabSz="914310" rtl="0" eaLnBrk="1" fontAlgn="auto" latinLnBrk="0" hangingPunct="1">
              <a:lnSpc>
                <a:spcPct val="110000"/>
              </a:lnSpc>
              <a:spcBef>
                <a:spcPts val="0"/>
              </a:spcBef>
              <a:spcAft>
                <a:spcPts val="0"/>
              </a:spcAft>
              <a:buClrTx/>
              <a:buSzTx/>
              <a:buFontTx/>
              <a:buNone/>
              <a:tabLst/>
              <a:defRPr/>
            </a:pPr>
            <a:r>
              <a:rPr lang="en-US" sz="900" b="0" i="1">
                <a:solidFill>
                  <a:schemeClr val="bg1"/>
                </a:solidFill>
              </a:rPr>
              <a:t>Caption or</a:t>
            </a:r>
            <a:r>
              <a:rPr lang="en-US" sz="900" b="0" i="1" baseline="0">
                <a:solidFill>
                  <a:schemeClr val="bg1"/>
                </a:solidFill>
              </a:rPr>
              <a:t> credit for a photo could be put in this space. </a:t>
            </a:r>
            <a:r>
              <a:rPr lang="en-US" sz="900" b="0" i="1">
                <a:solidFill>
                  <a:schemeClr val="bg1"/>
                </a:solidFill>
              </a:rPr>
              <a:t>You</a:t>
            </a:r>
            <a:r>
              <a:rPr lang="en-US" sz="900" b="0" i="1" baseline="0">
                <a:solidFill>
                  <a:schemeClr val="bg1"/>
                </a:solidFill>
              </a:rPr>
              <a:t> </a:t>
            </a:r>
            <a:r>
              <a:rPr lang="en-US" sz="900" b="0" i="1">
                <a:solidFill>
                  <a:schemeClr val="bg1"/>
                </a:solidFill>
              </a:rPr>
              <a:t>may adjust the height of this box</a:t>
            </a:r>
            <a:r>
              <a:rPr lang="en-US" sz="900" b="0" i="1" baseline="0">
                <a:solidFill>
                  <a:schemeClr val="bg1"/>
                </a:solidFill>
              </a:rPr>
              <a:t> to accommodate more or less text. Suggested number of lines of text is no less than two and no more than five.</a:t>
            </a:r>
            <a:endParaRPr lang="en-US" sz="9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9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900" b="0" i="1">
              <a:solidFill>
                <a:schemeClr val="bg1"/>
              </a:solidFill>
            </a:endParaRPr>
          </a:p>
          <a:p>
            <a:pPr algn="l">
              <a:lnSpc>
                <a:spcPct val="110000"/>
              </a:lnSpc>
            </a:pPr>
            <a:endParaRPr lang="en-US" sz="900" b="0" i="1">
              <a:solidFill>
                <a:schemeClr val="bg1"/>
              </a:solidFill>
            </a:endParaRPr>
          </a:p>
        </p:txBody>
      </p:sp>
    </p:spTree>
    <p:extLst>
      <p:ext uri="{BB962C8B-B14F-4D97-AF65-F5344CB8AC3E}">
        <p14:creationId xmlns:p14="http://schemas.microsoft.com/office/powerpoint/2010/main" val="3469963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Photos with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16" name="Picture Placeholder 4"/>
          <p:cNvSpPr>
            <a:spLocks noGrp="1"/>
          </p:cNvSpPr>
          <p:nvPr>
            <p:ph type="pic" sz="quarter" idx="14" hasCustomPrompt="1"/>
          </p:nvPr>
        </p:nvSpPr>
        <p:spPr>
          <a:xfrm>
            <a:off x="453642" y="1827361"/>
            <a:ext cx="3904707" cy="2449671"/>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4" name="Slide Number Placeholder 3"/>
          <p:cNvSpPr>
            <a:spLocks noGrp="1"/>
          </p:cNvSpPr>
          <p:nvPr>
            <p:ph type="sldNum" sz="quarter" idx="18"/>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7" name="Picture Placeholder 4"/>
          <p:cNvSpPr>
            <a:spLocks noGrp="1"/>
          </p:cNvSpPr>
          <p:nvPr>
            <p:ph type="pic" sz="quarter" idx="20" hasCustomPrompt="1"/>
          </p:nvPr>
        </p:nvSpPr>
        <p:spPr>
          <a:xfrm>
            <a:off x="4776839" y="1827361"/>
            <a:ext cx="3916516" cy="2449671"/>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18" name="Text Placeholder 5"/>
          <p:cNvSpPr>
            <a:spLocks noGrp="1"/>
          </p:cNvSpPr>
          <p:nvPr>
            <p:ph type="body" sz="quarter" idx="21" hasCustomPrompt="1"/>
          </p:nvPr>
        </p:nvSpPr>
        <p:spPr>
          <a:xfrm>
            <a:off x="451705" y="1225685"/>
            <a:ext cx="3907264"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9" name="Text Placeholder 5"/>
          <p:cNvSpPr>
            <a:spLocks noGrp="1"/>
          </p:cNvSpPr>
          <p:nvPr>
            <p:ph type="body" sz="quarter" idx="22" hasCustomPrompt="1"/>
          </p:nvPr>
        </p:nvSpPr>
        <p:spPr>
          <a:xfrm>
            <a:off x="4776485" y="1225685"/>
            <a:ext cx="3907264"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Tree>
    <p:extLst>
      <p:ext uri="{BB962C8B-B14F-4D97-AF65-F5344CB8AC3E}">
        <p14:creationId xmlns:p14="http://schemas.microsoft.com/office/powerpoint/2010/main" val="33253032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Text Placeholder 11"/>
          <p:cNvSpPr>
            <a:spLocks noGrp="1"/>
          </p:cNvSpPr>
          <p:nvPr>
            <p:ph type="body" sz="quarter" idx="12" hasCustomPrompt="1"/>
          </p:nvPr>
        </p:nvSpPr>
        <p:spPr>
          <a:xfrm>
            <a:off x="446424" y="1091047"/>
            <a:ext cx="8235758" cy="3319317"/>
          </a:xfrm>
          <a:prstGeom prst="rect">
            <a:avLst/>
          </a:prstGeom>
        </p:spPr>
        <p:txBody>
          <a:bodyPr/>
          <a:lstStyle>
            <a:lvl1pPr>
              <a:lnSpc>
                <a:spcPct val="150000"/>
              </a:lnSpc>
              <a:defRPr sz="1500"/>
            </a:lvl1pPr>
            <a:lvl2pPr>
              <a:lnSpc>
                <a:spcPct val="150000"/>
              </a:lnSpc>
              <a:defRPr sz="1500"/>
            </a:lvl2pPr>
            <a:lvl3pPr>
              <a:lnSpc>
                <a:spcPct val="150000"/>
              </a:lnSpc>
              <a:defRPr sz="1500"/>
            </a:lvl3pPr>
            <a:lvl4pPr>
              <a:lnSpc>
                <a:spcPct val="150000"/>
              </a:lnSpc>
              <a:defRPr sz="1500"/>
            </a:lvl4pPr>
            <a:lvl5pPr>
              <a:lnSpc>
                <a:spcPct val="150000"/>
              </a:lnSpc>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a:p>
        </p:txBody>
      </p:sp>
      <p:sp>
        <p:nvSpPr>
          <p:cNvPr id="2" name="Title 1"/>
          <p:cNvSpPr>
            <a:spLocks noGrp="1"/>
          </p:cNvSpPr>
          <p:nvPr>
            <p:ph type="title" hasCustomPrompt="1"/>
          </p:nvPr>
        </p:nvSpPr>
        <p:spPr/>
        <p:txBody>
          <a:bodyPr/>
          <a:lstStyle/>
          <a:p>
            <a:r>
              <a:rPr lang="en-US"/>
              <a:t>Agenda Slide</a:t>
            </a:r>
          </a:p>
        </p:txBody>
      </p:sp>
      <p:sp>
        <p:nvSpPr>
          <p:cNvPr id="5" name="Slide Number Placeholder 4"/>
          <p:cNvSpPr>
            <a:spLocks noGrp="1"/>
          </p:cNvSpPr>
          <p:nvPr>
            <p:ph type="sldNum" sz="quarter" idx="1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7133132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adra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cxnSp>
        <p:nvCxnSpPr>
          <p:cNvPr id="16" name="Straight Connector 15"/>
          <p:cNvCxnSpPr/>
          <p:nvPr userDrawn="1"/>
        </p:nvCxnSpPr>
        <p:spPr>
          <a:xfrm>
            <a:off x="4572000" y="1183585"/>
            <a:ext cx="0" cy="3106181"/>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H="1" flipV="1">
            <a:off x="441258" y="2733872"/>
            <a:ext cx="8252098" cy="280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20" name="Text Placeholder 12"/>
          <p:cNvSpPr>
            <a:spLocks noGrp="1"/>
          </p:cNvSpPr>
          <p:nvPr>
            <p:ph type="body" sz="quarter" idx="11" hasCustomPrompt="1"/>
          </p:nvPr>
        </p:nvSpPr>
        <p:spPr>
          <a:xfrm>
            <a:off x="450645" y="1184815"/>
            <a:ext cx="3958108" cy="1372810"/>
          </a:xfrm>
          <a:prstGeom prst="rect">
            <a:avLst/>
          </a:prstGeom>
        </p:spPr>
        <p:txBody>
          <a:bodyPr>
            <a:noAutofit/>
          </a:bodyPr>
          <a:lstStyle>
            <a:lvl1pPr>
              <a:lnSpc>
                <a:spcPct val="100000"/>
              </a:lnSpc>
              <a:spcBef>
                <a:spcPts val="400"/>
              </a:spcBef>
              <a:defRPr sz="1100"/>
            </a:lvl1pPr>
            <a:lvl2pPr>
              <a:lnSpc>
                <a:spcPct val="100000"/>
              </a:lnSpc>
              <a:spcBef>
                <a:spcPts val="400"/>
              </a:spcBef>
              <a:defRPr sz="1100"/>
            </a:lvl2pPr>
            <a:lvl3pPr>
              <a:lnSpc>
                <a:spcPct val="100000"/>
              </a:lnSpc>
              <a:spcBef>
                <a:spcPts val="400"/>
              </a:spcBef>
              <a:defRPr sz="1100"/>
            </a:lvl3pPr>
            <a:lvl4pPr>
              <a:lnSpc>
                <a:spcPct val="100000"/>
              </a:lnSpc>
              <a:spcBef>
                <a:spcPts val="400"/>
              </a:spcBef>
              <a:defRPr sz="1100"/>
            </a:lvl4pPr>
            <a:lvl5pPr>
              <a:lnSpc>
                <a:spcPct val="100000"/>
              </a:lnSpc>
              <a:spcBef>
                <a:spcPts val="400"/>
              </a:spcBef>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1" name="Text Placeholder 12"/>
          <p:cNvSpPr>
            <a:spLocks noGrp="1"/>
          </p:cNvSpPr>
          <p:nvPr>
            <p:ph type="body" sz="quarter" idx="12" hasCustomPrompt="1"/>
          </p:nvPr>
        </p:nvSpPr>
        <p:spPr>
          <a:xfrm>
            <a:off x="4746869" y="1184815"/>
            <a:ext cx="3946485" cy="1372810"/>
          </a:xfrm>
          <a:prstGeom prst="rect">
            <a:avLst/>
          </a:prstGeom>
        </p:spPr>
        <p:txBody>
          <a:bodyPr>
            <a:noAutofit/>
          </a:bodyPr>
          <a:lstStyle>
            <a:lvl1pPr>
              <a:lnSpc>
                <a:spcPct val="100000"/>
              </a:lnSpc>
              <a:spcBef>
                <a:spcPts val="400"/>
              </a:spcBef>
              <a:defRPr sz="1100"/>
            </a:lvl1pPr>
            <a:lvl2pPr>
              <a:lnSpc>
                <a:spcPct val="100000"/>
              </a:lnSpc>
              <a:spcBef>
                <a:spcPts val="400"/>
              </a:spcBef>
              <a:defRPr sz="1100"/>
            </a:lvl2pPr>
            <a:lvl3pPr>
              <a:lnSpc>
                <a:spcPct val="100000"/>
              </a:lnSpc>
              <a:spcBef>
                <a:spcPts val="400"/>
              </a:spcBef>
              <a:defRPr sz="1100"/>
            </a:lvl3pPr>
            <a:lvl4pPr>
              <a:lnSpc>
                <a:spcPct val="100000"/>
              </a:lnSpc>
              <a:spcBef>
                <a:spcPts val="400"/>
              </a:spcBef>
              <a:defRPr sz="1100"/>
            </a:lvl4pPr>
            <a:lvl5pPr>
              <a:lnSpc>
                <a:spcPct val="100000"/>
              </a:lnSpc>
              <a:spcBef>
                <a:spcPts val="400"/>
              </a:spcBef>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2" name="Text Placeholder 12"/>
          <p:cNvSpPr>
            <a:spLocks noGrp="1"/>
          </p:cNvSpPr>
          <p:nvPr>
            <p:ph type="body" sz="quarter" idx="13" hasCustomPrompt="1"/>
          </p:nvPr>
        </p:nvSpPr>
        <p:spPr>
          <a:xfrm>
            <a:off x="450645" y="2902858"/>
            <a:ext cx="3958108" cy="1372810"/>
          </a:xfrm>
          <a:prstGeom prst="rect">
            <a:avLst/>
          </a:prstGeom>
        </p:spPr>
        <p:txBody>
          <a:bodyPr>
            <a:noAutofit/>
          </a:bodyPr>
          <a:lstStyle>
            <a:lvl1pPr>
              <a:lnSpc>
                <a:spcPct val="100000"/>
              </a:lnSpc>
              <a:spcBef>
                <a:spcPts val="400"/>
              </a:spcBef>
              <a:defRPr sz="1100"/>
            </a:lvl1pPr>
            <a:lvl2pPr>
              <a:lnSpc>
                <a:spcPct val="100000"/>
              </a:lnSpc>
              <a:spcBef>
                <a:spcPts val="400"/>
              </a:spcBef>
              <a:defRPr sz="1100"/>
            </a:lvl2pPr>
            <a:lvl3pPr>
              <a:lnSpc>
                <a:spcPct val="100000"/>
              </a:lnSpc>
              <a:spcBef>
                <a:spcPts val="400"/>
              </a:spcBef>
              <a:defRPr sz="1100"/>
            </a:lvl3pPr>
            <a:lvl4pPr>
              <a:lnSpc>
                <a:spcPct val="100000"/>
              </a:lnSpc>
              <a:spcBef>
                <a:spcPts val="400"/>
              </a:spcBef>
              <a:defRPr sz="1100"/>
            </a:lvl4pPr>
            <a:lvl5pPr>
              <a:lnSpc>
                <a:spcPct val="100000"/>
              </a:lnSpc>
              <a:spcBef>
                <a:spcPts val="400"/>
              </a:spcBef>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3" name="Text Placeholder 12"/>
          <p:cNvSpPr>
            <a:spLocks noGrp="1"/>
          </p:cNvSpPr>
          <p:nvPr>
            <p:ph type="body" sz="quarter" idx="14" hasCustomPrompt="1"/>
          </p:nvPr>
        </p:nvSpPr>
        <p:spPr>
          <a:xfrm>
            <a:off x="4746869" y="2902858"/>
            <a:ext cx="3946485" cy="1372810"/>
          </a:xfrm>
          <a:prstGeom prst="rect">
            <a:avLst/>
          </a:prstGeom>
        </p:spPr>
        <p:txBody>
          <a:bodyPr lIns="91440">
            <a:noAutofit/>
          </a:bodyPr>
          <a:lstStyle>
            <a:lvl1pPr>
              <a:lnSpc>
                <a:spcPct val="100000"/>
              </a:lnSpc>
              <a:spcBef>
                <a:spcPts val="400"/>
              </a:spcBef>
              <a:defRPr sz="1100" kern="1200"/>
            </a:lvl1pPr>
            <a:lvl2pPr>
              <a:lnSpc>
                <a:spcPct val="100000"/>
              </a:lnSpc>
              <a:spcBef>
                <a:spcPts val="400"/>
              </a:spcBef>
              <a:defRPr sz="1100"/>
            </a:lvl2pPr>
            <a:lvl3pPr>
              <a:lnSpc>
                <a:spcPct val="100000"/>
              </a:lnSpc>
              <a:spcBef>
                <a:spcPts val="400"/>
              </a:spcBef>
              <a:defRPr sz="1100" kern="1200"/>
            </a:lvl3pPr>
            <a:lvl4pPr>
              <a:lnSpc>
                <a:spcPct val="100000"/>
              </a:lnSpc>
              <a:spcBef>
                <a:spcPts val="400"/>
              </a:spcBef>
              <a:defRPr sz="1100" kern="1200"/>
            </a:lvl4pPr>
            <a:lvl5pPr>
              <a:lnSpc>
                <a:spcPct val="100000"/>
              </a:lnSpc>
              <a:spcBef>
                <a:spcPts val="400"/>
              </a:spcBef>
              <a:defRPr sz="1100" kern="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7984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lour Block">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 name="Title 2"/>
          <p:cNvSpPr>
            <a:spLocks noGrp="1"/>
          </p:cNvSpPr>
          <p:nvPr>
            <p:ph type="title" hasCustomPrompt="1"/>
          </p:nvPr>
        </p:nvSpPr>
        <p:spPr>
          <a:xfrm>
            <a:off x="578611" y="2147713"/>
            <a:ext cx="8010797" cy="668374"/>
          </a:xfrm>
          <a:prstGeom prst="rect">
            <a:avLst/>
          </a:prstGeom>
        </p:spPr>
        <p:txBody>
          <a:bodyPr lIns="0" tIns="0" rIns="0" bIns="0" anchor="t" anchorCtr="0"/>
          <a:lstStyle>
            <a:lvl1pPr algn="l">
              <a:lnSpc>
                <a:spcPts val="2400"/>
              </a:lnSpc>
              <a:defRPr sz="1800" b="0" i="0" cap="none" spc="90" baseline="0">
                <a:solidFill>
                  <a:srgbClr val="FFFFFF"/>
                </a:solidFill>
                <a:latin typeface="Verdana"/>
                <a:cs typeface="Verdana"/>
              </a:defRPr>
            </a:lvl1pPr>
          </a:lstStyle>
          <a:p>
            <a:r>
              <a:rPr lang="en-US" dirty="0"/>
              <a:t>Title of Presentation</a:t>
            </a:r>
            <a:br>
              <a:rPr lang="en-US" dirty="0"/>
            </a:br>
            <a:r>
              <a:rPr lang="en-US" dirty="0"/>
              <a:t>Second Line Title</a:t>
            </a:r>
          </a:p>
        </p:txBody>
      </p:sp>
      <p:sp>
        <p:nvSpPr>
          <p:cNvPr id="16" name="Text Placeholder 19"/>
          <p:cNvSpPr>
            <a:spLocks noGrp="1"/>
          </p:cNvSpPr>
          <p:nvPr>
            <p:ph type="body" sz="quarter" idx="11" hasCustomPrompt="1"/>
          </p:nvPr>
        </p:nvSpPr>
        <p:spPr>
          <a:xfrm>
            <a:off x="578619" y="2906361"/>
            <a:ext cx="8010788" cy="528519"/>
          </a:xfrm>
          <a:prstGeom prst="rect">
            <a:avLst/>
          </a:prstGeom>
        </p:spPr>
        <p:txBody>
          <a:bodyPr lIns="0" tIns="0" rIns="0" bIns="0"/>
          <a:lstStyle>
            <a:lvl1pPr marL="0" indent="0" algn="l">
              <a:buNone/>
              <a:defRPr sz="1300" b="0" i="0" cap="none" spc="90" baseline="0">
                <a:solidFill>
                  <a:srgbClr val="FFFFFF"/>
                </a:solidFill>
                <a:latin typeface="Verdana"/>
                <a:cs typeface="Verdana"/>
              </a:defRPr>
            </a:lvl1pPr>
          </a:lstStyle>
          <a:p>
            <a:pPr lvl="0"/>
            <a:r>
              <a:rPr lang="en-US" dirty="0"/>
              <a:t>Click to Add Subtitle</a:t>
            </a:r>
          </a:p>
        </p:txBody>
      </p:sp>
      <p:cxnSp>
        <p:nvCxnSpPr>
          <p:cNvPr id="17" name="Straight Connector 16"/>
          <p:cNvCxnSpPr/>
          <p:nvPr userDrawn="1"/>
        </p:nvCxnSpPr>
        <p:spPr>
          <a:xfrm>
            <a:off x="575017" y="3535023"/>
            <a:ext cx="6469241" cy="2581"/>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9"/>
          <p:cNvSpPr>
            <a:spLocks noGrp="1"/>
          </p:cNvSpPr>
          <p:nvPr>
            <p:ph type="body" sz="quarter" idx="12" hasCustomPrompt="1"/>
          </p:nvPr>
        </p:nvSpPr>
        <p:spPr>
          <a:xfrm>
            <a:off x="589666" y="3612215"/>
            <a:ext cx="7997117" cy="158051"/>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Presenter Name, Title, Company</a:t>
            </a:r>
          </a:p>
        </p:txBody>
      </p:sp>
      <p:sp>
        <p:nvSpPr>
          <p:cNvPr id="19" name="Text Placeholder 19"/>
          <p:cNvSpPr>
            <a:spLocks noGrp="1"/>
          </p:cNvSpPr>
          <p:nvPr>
            <p:ph type="body" sz="quarter" idx="14" hasCustomPrompt="1"/>
          </p:nvPr>
        </p:nvSpPr>
        <p:spPr>
          <a:xfrm>
            <a:off x="589648" y="3833759"/>
            <a:ext cx="7997141" cy="153789"/>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Date</a:t>
            </a:r>
          </a:p>
        </p:txBody>
      </p:sp>
      <p:sp>
        <p:nvSpPr>
          <p:cNvPr id="8" name="Picture Placeholder 4"/>
          <p:cNvSpPr>
            <a:spLocks noGrp="1"/>
          </p:cNvSpPr>
          <p:nvPr>
            <p:ph type="pic" sz="quarter" idx="15" hasCustomPrompt="1"/>
          </p:nvPr>
        </p:nvSpPr>
        <p:spPr>
          <a:xfrm>
            <a:off x="450130" y="4431487"/>
            <a:ext cx="1346293" cy="432197"/>
          </a:xfrm>
          <a:prstGeom prst="rect">
            <a:avLst/>
          </a:prstGeom>
          <a:noFill/>
        </p:spPr>
        <p:txBody>
          <a:bodyPr anchor="t" anchorCtr="0">
            <a:normAutofit/>
          </a:bodyPr>
          <a:lstStyle>
            <a:lvl1pPr marL="0" indent="0" algn="l">
              <a:buNone/>
              <a:defRPr sz="600" b="0" i="0" spc="0" baseline="0">
                <a:solidFill>
                  <a:srgbClr val="B1B3B3"/>
                </a:solidFill>
                <a:latin typeface="Verdana"/>
                <a:cs typeface="Verdana"/>
              </a:defRPr>
            </a:lvl1pPr>
          </a:lstStyle>
          <a:p>
            <a:r>
              <a:rPr lang="en-US"/>
              <a:t>Optional partner logo can be placed here. This box will not appear if not used.</a:t>
            </a:r>
          </a:p>
        </p:txBody>
      </p:sp>
    </p:spTree>
    <p:extLst>
      <p:ext uri="{BB962C8B-B14F-4D97-AF65-F5344CB8AC3E}">
        <p14:creationId xmlns:p14="http://schemas.microsoft.com/office/powerpoint/2010/main" val="42178601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adrant with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cxnSp>
        <p:nvCxnSpPr>
          <p:cNvPr id="5" name="Straight Connector 4"/>
          <p:cNvCxnSpPr/>
          <p:nvPr userDrawn="1"/>
        </p:nvCxnSpPr>
        <p:spPr>
          <a:xfrm>
            <a:off x="4572000" y="1183585"/>
            <a:ext cx="0" cy="3106181"/>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flipH="1" flipV="1">
            <a:off x="441258" y="2733872"/>
            <a:ext cx="8252098" cy="280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1" hasCustomPrompt="1"/>
          </p:nvPr>
        </p:nvSpPr>
        <p:spPr>
          <a:xfrm>
            <a:off x="450645" y="1506801"/>
            <a:ext cx="3958108" cy="1133260"/>
          </a:xfrm>
          <a:prstGeom prst="rect">
            <a:avLst/>
          </a:prstGeom>
        </p:spPr>
        <p:txBody>
          <a:bodyPr>
            <a:noAutofit/>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5" name="Text Placeholder 5"/>
          <p:cNvSpPr>
            <a:spLocks noGrp="1"/>
          </p:cNvSpPr>
          <p:nvPr>
            <p:ph type="body" sz="quarter" idx="21" hasCustomPrompt="1"/>
          </p:nvPr>
        </p:nvSpPr>
        <p:spPr>
          <a:xfrm>
            <a:off x="451705" y="1187777"/>
            <a:ext cx="3960302" cy="281116"/>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
        <p:nvSpPr>
          <p:cNvPr id="26" name="Text Placeholder 12"/>
          <p:cNvSpPr>
            <a:spLocks noGrp="1"/>
          </p:cNvSpPr>
          <p:nvPr>
            <p:ph type="body" sz="quarter" idx="22" hasCustomPrompt="1"/>
          </p:nvPr>
        </p:nvSpPr>
        <p:spPr>
          <a:xfrm>
            <a:off x="4730160" y="1506801"/>
            <a:ext cx="3958108" cy="1133260"/>
          </a:xfrm>
          <a:prstGeom prst="rect">
            <a:avLst/>
          </a:prstGeom>
        </p:spPr>
        <p:txBody>
          <a:bodyPr>
            <a:noAutofit/>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7" name="Text Placeholder 5"/>
          <p:cNvSpPr>
            <a:spLocks noGrp="1"/>
          </p:cNvSpPr>
          <p:nvPr>
            <p:ph type="body" sz="quarter" idx="23" hasCustomPrompt="1"/>
          </p:nvPr>
        </p:nvSpPr>
        <p:spPr>
          <a:xfrm>
            <a:off x="4731220" y="1187777"/>
            <a:ext cx="3960302" cy="281116"/>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
        <p:nvSpPr>
          <p:cNvPr id="28" name="Text Placeholder 12"/>
          <p:cNvSpPr>
            <a:spLocks noGrp="1"/>
          </p:cNvSpPr>
          <p:nvPr>
            <p:ph type="body" sz="quarter" idx="24" hasCustomPrompt="1"/>
          </p:nvPr>
        </p:nvSpPr>
        <p:spPr>
          <a:xfrm>
            <a:off x="450645" y="3153953"/>
            <a:ext cx="3958108" cy="1133260"/>
          </a:xfrm>
          <a:prstGeom prst="rect">
            <a:avLst/>
          </a:prstGeom>
        </p:spPr>
        <p:txBody>
          <a:bodyPr>
            <a:noAutofit/>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9" name="Text Placeholder 5"/>
          <p:cNvSpPr>
            <a:spLocks noGrp="1"/>
          </p:cNvSpPr>
          <p:nvPr>
            <p:ph type="body" sz="quarter" idx="25" hasCustomPrompt="1"/>
          </p:nvPr>
        </p:nvSpPr>
        <p:spPr>
          <a:xfrm>
            <a:off x="451705" y="2834929"/>
            <a:ext cx="3960302" cy="281116"/>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
        <p:nvSpPr>
          <p:cNvPr id="30" name="Text Placeholder 12"/>
          <p:cNvSpPr>
            <a:spLocks noGrp="1"/>
          </p:cNvSpPr>
          <p:nvPr>
            <p:ph type="body" sz="quarter" idx="26" hasCustomPrompt="1"/>
          </p:nvPr>
        </p:nvSpPr>
        <p:spPr>
          <a:xfrm>
            <a:off x="4730160" y="3153953"/>
            <a:ext cx="3958108" cy="1133260"/>
          </a:xfrm>
          <a:prstGeom prst="rect">
            <a:avLst/>
          </a:prstGeom>
        </p:spPr>
        <p:txBody>
          <a:bodyPr>
            <a:noAutofit/>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31" name="Text Placeholder 5"/>
          <p:cNvSpPr>
            <a:spLocks noGrp="1"/>
          </p:cNvSpPr>
          <p:nvPr>
            <p:ph type="body" sz="quarter" idx="27" hasCustomPrompt="1"/>
          </p:nvPr>
        </p:nvSpPr>
        <p:spPr>
          <a:xfrm>
            <a:off x="4731220" y="2834929"/>
            <a:ext cx="3960302" cy="281116"/>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Tree>
    <p:extLst>
      <p:ext uri="{BB962C8B-B14F-4D97-AF65-F5344CB8AC3E}">
        <p14:creationId xmlns:p14="http://schemas.microsoft.com/office/powerpoint/2010/main" val="20886364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ategories Horizontal">
    <p:spTree>
      <p:nvGrpSpPr>
        <p:cNvPr id="1" name=""/>
        <p:cNvGrpSpPr/>
        <p:nvPr/>
      </p:nvGrpSpPr>
      <p:grpSpPr>
        <a:xfrm>
          <a:off x="0" y="0"/>
          <a:ext cx="0" cy="0"/>
          <a:chOff x="0" y="0"/>
          <a:chExt cx="0" cy="0"/>
        </a:xfrm>
      </p:grpSpPr>
      <p:sp>
        <p:nvSpPr>
          <p:cNvPr id="16" name="Text Placeholder 15"/>
          <p:cNvSpPr>
            <a:spLocks noGrp="1"/>
          </p:cNvSpPr>
          <p:nvPr>
            <p:ph type="body" sz="quarter" idx="17" hasCustomPrompt="1"/>
          </p:nvPr>
        </p:nvSpPr>
        <p:spPr>
          <a:xfrm>
            <a:off x="451277" y="1328359"/>
            <a:ext cx="3046381" cy="728332"/>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20"/>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21" name="Text Placeholder 11"/>
          <p:cNvSpPr>
            <a:spLocks noGrp="1"/>
          </p:cNvSpPr>
          <p:nvPr>
            <p:ph type="body" sz="quarter" idx="21" hasCustomPrompt="1"/>
          </p:nvPr>
        </p:nvSpPr>
        <p:spPr>
          <a:xfrm>
            <a:off x="3830320" y="1249032"/>
            <a:ext cx="4859760" cy="917367"/>
          </a:xfrm>
          <a:prstGeom prst="rect">
            <a:avLst/>
          </a:prstGeom>
        </p:spPr>
        <p:txBody>
          <a:bodyPr>
            <a:noAutofit/>
          </a:bodyPr>
          <a:lstStyle>
            <a:lvl1pPr>
              <a:defRPr sz="1200"/>
            </a:lvl1pPr>
          </a:lstStyle>
          <a:p>
            <a:pPr lvl="0"/>
            <a:r>
              <a:rPr lang="en-US" dirty="0"/>
              <a:t>Add text here</a:t>
            </a:r>
          </a:p>
          <a:p>
            <a:pPr lvl="0"/>
            <a:endParaRPr lang="en-US"/>
          </a:p>
        </p:txBody>
      </p:sp>
      <p:sp>
        <p:nvSpPr>
          <p:cNvPr id="10" name="Text Placeholder 15"/>
          <p:cNvSpPr>
            <a:spLocks noGrp="1"/>
          </p:cNvSpPr>
          <p:nvPr>
            <p:ph type="body" sz="quarter" idx="22" hasCustomPrompt="1"/>
          </p:nvPr>
        </p:nvSpPr>
        <p:spPr>
          <a:xfrm>
            <a:off x="451277" y="2387789"/>
            <a:ext cx="3046381" cy="728332"/>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11" name="Text Placeholder 11"/>
          <p:cNvSpPr>
            <a:spLocks noGrp="1"/>
          </p:cNvSpPr>
          <p:nvPr>
            <p:ph type="body" sz="quarter" idx="23" hasCustomPrompt="1"/>
          </p:nvPr>
        </p:nvSpPr>
        <p:spPr>
          <a:xfrm>
            <a:off x="3830320" y="2308462"/>
            <a:ext cx="4859760" cy="917367"/>
          </a:xfrm>
          <a:prstGeom prst="rect">
            <a:avLst/>
          </a:prstGeom>
        </p:spPr>
        <p:txBody>
          <a:bodyPr>
            <a:noAutofit/>
          </a:bodyPr>
          <a:lstStyle>
            <a:lvl1pPr>
              <a:defRPr sz="1200"/>
            </a:lvl1pPr>
          </a:lstStyle>
          <a:p>
            <a:pPr lvl="0"/>
            <a:r>
              <a:rPr lang="en-US" dirty="0"/>
              <a:t>Add text here</a:t>
            </a:r>
          </a:p>
          <a:p>
            <a:pPr lvl="0"/>
            <a:endParaRPr lang="en-US"/>
          </a:p>
        </p:txBody>
      </p:sp>
      <p:sp>
        <p:nvSpPr>
          <p:cNvPr id="12" name="Text Placeholder 15"/>
          <p:cNvSpPr>
            <a:spLocks noGrp="1"/>
          </p:cNvSpPr>
          <p:nvPr>
            <p:ph type="body" sz="quarter" idx="24" hasCustomPrompt="1"/>
          </p:nvPr>
        </p:nvSpPr>
        <p:spPr>
          <a:xfrm>
            <a:off x="451277" y="3447219"/>
            <a:ext cx="3046381" cy="728332"/>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15" name="Text Placeholder 11"/>
          <p:cNvSpPr>
            <a:spLocks noGrp="1"/>
          </p:cNvSpPr>
          <p:nvPr>
            <p:ph type="body" sz="quarter" idx="25" hasCustomPrompt="1"/>
          </p:nvPr>
        </p:nvSpPr>
        <p:spPr>
          <a:xfrm>
            <a:off x="3830320" y="3367892"/>
            <a:ext cx="4859760" cy="917367"/>
          </a:xfrm>
          <a:prstGeom prst="rect">
            <a:avLst/>
          </a:prstGeom>
        </p:spPr>
        <p:txBody>
          <a:bodyPr>
            <a:noAutofit/>
          </a:bodyPr>
          <a:lstStyle>
            <a:lvl1pPr>
              <a:defRPr sz="1200"/>
            </a:lvl1pPr>
          </a:lstStyle>
          <a:p>
            <a:pPr lvl="0"/>
            <a:r>
              <a:rPr lang="en-US" dirty="0"/>
              <a:t>Add text here</a:t>
            </a:r>
          </a:p>
          <a:p>
            <a:pPr lvl="0"/>
            <a:endParaRPr lang="en-US"/>
          </a:p>
        </p:txBody>
      </p:sp>
    </p:spTree>
    <p:extLst>
      <p:ext uri="{BB962C8B-B14F-4D97-AF65-F5344CB8AC3E}">
        <p14:creationId xmlns:p14="http://schemas.microsoft.com/office/powerpoint/2010/main" val="4000445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ategories Vertical">
    <p:spTree>
      <p:nvGrpSpPr>
        <p:cNvPr id="1" name=""/>
        <p:cNvGrpSpPr/>
        <p:nvPr/>
      </p:nvGrpSpPr>
      <p:grpSpPr>
        <a:xfrm>
          <a:off x="0" y="0"/>
          <a:ext cx="0" cy="0"/>
          <a:chOff x="0" y="0"/>
          <a:chExt cx="0" cy="0"/>
        </a:xfrm>
      </p:grpSpPr>
      <p:sp>
        <p:nvSpPr>
          <p:cNvPr id="12" name="Text Placeholder 15"/>
          <p:cNvSpPr>
            <a:spLocks noGrp="1"/>
          </p:cNvSpPr>
          <p:nvPr>
            <p:ph type="body" sz="quarter" idx="17" hasCustomPrompt="1"/>
          </p:nvPr>
        </p:nvSpPr>
        <p:spPr>
          <a:xfrm>
            <a:off x="449431" y="1175640"/>
            <a:ext cx="3949192" cy="601980"/>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2" name="Title 1"/>
          <p:cNvSpPr>
            <a:spLocks noGrp="1"/>
          </p:cNvSpPr>
          <p:nvPr>
            <p:ph type="title" hasCustomPrompt="1"/>
          </p:nvPr>
        </p:nvSpPr>
        <p:spPr/>
        <p:txBody>
          <a:bodyPr/>
          <a:lstStyle/>
          <a:p>
            <a:r>
              <a:rPr lang="en-US" dirty="0"/>
              <a:t>Click to Edit Title</a:t>
            </a:r>
            <a:endParaRPr lang="en-US"/>
          </a:p>
        </p:txBody>
      </p:sp>
      <p:sp>
        <p:nvSpPr>
          <p:cNvPr id="19" name="Text Placeholder 12"/>
          <p:cNvSpPr>
            <a:spLocks noGrp="1"/>
          </p:cNvSpPr>
          <p:nvPr>
            <p:ph type="body" sz="quarter" idx="11" hasCustomPrompt="1"/>
          </p:nvPr>
        </p:nvSpPr>
        <p:spPr>
          <a:xfrm>
            <a:off x="446224" y="1853280"/>
            <a:ext cx="3957672" cy="1438560"/>
          </a:xfrm>
          <a:prstGeom prst="rect">
            <a:avLst/>
          </a:prstGeom>
        </p:spPr>
        <p:txBody>
          <a:bodyPr>
            <a:noAutofit/>
          </a:bodyPr>
          <a:lstStyle>
            <a:lvl1pPr>
              <a:defRPr sz="1200"/>
            </a:lvl1pPr>
            <a:lvl2pPr>
              <a:lnSpc>
                <a:spcPts val="1800"/>
              </a:lnSpc>
              <a:defRPr sz="1200"/>
            </a:lvl2pPr>
            <a:lvl3pPr>
              <a:lnSpc>
                <a:spcPts val="1800"/>
              </a:lnSpc>
              <a:defRPr sz="1200"/>
            </a:lvl3pPr>
            <a:lvl4pPr>
              <a:lnSpc>
                <a:spcPts val="1800"/>
              </a:lnSpc>
              <a:defRPr sz="1200"/>
            </a:lvl4pPr>
            <a:lvl5pPr>
              <a:lnSpc>
                <a:spcPts val="1800"/>
              </a:lnSpc>
              <a:defRPr sz="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2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0" name="Text Placeholder 5"/>
          <p:cNvSpPr>
            <a:spLocks noGrp="1"/>
          </p:cNvSpPr>
          <p:nvPr>
            <p:ph type="body" sz="quarter" idx="26" hasCustomPrompt="1"/>
          </p:nvPr>
        </p:nvSpPr>
        <p:spPr>
          <a:xfrm>
            <a:off x="447736" y="3426401"/>
            <a:ext cx="8246492" cy="961673"/>
          </a:xfrm>
          <a:prstGeom prst="rect">
            <a:avLst/>
          </a:prstGeom>
        </p:spPr>
        <p:txBody>
          <a:bodyPr>
            <a:noAutofit/>
          </a:bodyPr>
          <a:lstStyle>
            <a:lvl1pPr marL="0" marR="0" indent="0" algn="l" defTabSz="457155" rtl="0" eaLnBrk="1" fontAlgn="base" latinLnBrk="0" hangingPunct="1">
              <a:lnSpc>
                <a:spcPct val="100000"/>
              </a:lnSpc>
              <a:spcBef>
                <a:spcPct val="20000"/>
              </a:spcBef>
              <a:spcAft>
                <a:spcPct val="0"/>
              </a:spcAft>
              <a:buClr>
                <a:schemeClr val="accent1"/>
              </a:buClr>
              <a:buSzTx/>
              <a:buFontTx/>
              <a:buNone/>
              <a:tabLst/>
              <a:defRPr sz="1800" b="1" i="0">
                <a:solidFill>
                  <a:schemeClr val="accent1"/>
                </a:solidFill>
              </a:defRPr>
            </a:lvl1pPr>
          </a:lstStyle>
          <a:p>
            <a:pPr lvl="0"/>
            <a:r>
              <a:rPr lang="en-US"/>
              <a:t>Click to edit text. Conclusion or summary based on the two boxes above may go here. The text in the box may be up to three lines in this space.</a:t>
            </a:r>
          </a:p>
        </p:txBody>
      </p:sp>
      <p:sp>
        <p:nvSpPr>
          <p:cNvPr id="15" name="Text Placeholder 15"/>
          <p:cNvSpPr>
            <a:spLocks noGrp="1"/>
          </p:cNvSpPr>
          <p:nvPr>
            <p:ph type="body" sz="quarter" idx="27" hasCustomPrompt="1"/>
          </p:nvPr>
        </p:nvSpPr>
        <p:spPr>
          <a:xfrm>
            <a:off x="4737381" y="1175640"/>
            <a:ext cx="3949192" cy="601980"/>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16" name="Text Placeholder 12"/>
          <p:cNvSpPr>
            <a:spLocks noGrp="1"/>
          </p:cNvSpPr>
          <p:nvPr>
            <p:ph type="body" sz="quarter" idx="28" hasCustomPrompt="1"/>
          </p:nvPr>
        </p:nvSpPr>
        <p:spPr>
          <a:xfrm>
            <a:off x="4734174" y="1853280"/>
            <a:ext cx="3957672" cy="1438560"/>
          </a:xfrm>
          <a:prstGeom prst="rect">
            <a:avLst/>
          </a:prstGeom>
        </p:spPr>
        <p:txBody>
          <a:bodyPr>
            <a:noAutofit/>
          </a:bodyPr>
          <a:lstStyle>
            <a:lvl1pPr>
              <a:defRPr sz="1200"/>
            </a:lvl1pPr>
            <a:lvl2pPr>
              <a:lnSpc>
                <a:spcPts val="1800"/>
              </a:lnSpc>
              <a:defRPr sz="1200"/>
            </a:lvl2pPr>
            <a:lvl3pPr>
              <a:lnSpc>
                <a:spcPts val="1800"/>
              </a:lnSpc>
              <a:defRPr sz="1200"/>
            </a:lvl3pPr>
            <a:lvl4pPr>
              <a:lnSpc>
                <a:spcPts val="1800"/>
              </a:lnSpc>
              <a:defRPr sz="1200"/>
            </a:lvl4pPr>
            <a:lvl5pPr>
              <a:lnSpc>
                <a:spcPts val="1800"/>
              </a:lnSpc>
              <a:defRPr sz="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74105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low 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26" name="Text Placeholder 12"/>
          <p:cNvSpPr>
            <a:spLocks noGrp="1"/>
          </p:cNvSpPr>
          <p:nvPr>
            <p:ph type="body" sz="quarter" idx="21" hasCustomPrompt="1"/>
          </p:nvPr>
        </p:nvSpPr>
        <p:spPr>
          <a:xfrm>
            <a:off x="6789827" y="1853282"/>
            <a:ext cx="1893094" cy="2541927"/>
          </a:xfrm>
          <a:prstGeom prst="rect">
            <a:avLst/>
          </a:prstGeom>
        </p:spPr>
        <p:txBody>
          <a:bodyPr>
            <a:noAutofit/>
          </a:bodyPr>
          <a:lstStyle>
            <a:lvl1pPr marL="0" indent="-137160">
              <a:lnSpc>
                <a:spcPct val="100000"/>
              </a:lnSpc>
              <a:buClr>
                <a:schemeClr val="accent4"/>
              </a:buClr>
              <a:defRPr sz="900"/>
            </a:lvl1pPr>
            <a:lvl2pPr marL="270000" indent="-136800">
              <a:lnSpc>
                <a:spcPct val="100000"/>
              </a:lnSpc>
              <a:buClr>
                <a:schemeClr val="accent4"/>
              </a:buClr>
              <a:defRPr sz="900"/>
            </a:lvl2pPr>
            <a:lvl3pPr marL="360000" indent="-136800" algn="l">
              <a:lnSpc>
                <a:spcPct val="100000"/>
              </a:lnSpc>
              <a:buClr>
                <a:schemeClr val="accent4"/>
              </a:buClr>
              <a:defRPr sz="900"/>
            </a:lvl3pPr>
            <a:lvl4pPr marL="511200" indent="-136800">
              <a:lnSpc>
                <a:spcPct val="100000"/>
              </a:lnSpc>
              <a:buClr>
                <a:schemeClr val="accent4"/>
              </a:buClr>
              <a:defRPr sz="900"/>
            </a:lvl4pPr>
            <a:lvl5pPr marL="655200" indent="-136800">
              <a:lnSpc>
                <a:spcPct val="100000"/>
              </a:lnSpc>
              <a:buClr>
                <a:schemeClr val="accent4"/>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4" name="Slide Number Placeholder 3"/>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7" name="Text Placeholder 15"/>
          <p:cNvSpPr>
            <a:spLocks noGrp="1"/>
          </p:cNvSpPr>
          <p:nvPr>
            <p:ph type="body" sz="quarter" idx="23" hasCustomPrompt="1"/>
          </p:nvPr>
        </p:nvSpPr>
        <p:spPr>
          <a:xfrm>
            <a:off x="449780" y="1175640"/>
            <a:ext cx="1891549" cy="601980"/>
          </a:xfrm>
          <a:prstGeom prst="rect">
            <a:avLst/>
          </a:prstGeom>
          <a:solidFill>
            <a:schemeClr val="accent3"/>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
        <p:nvSpPr>
          <p:cNvPr id="33" name="Text Placeholder 12"/>
          <p:cNvSpPr>
            <a:spLocks noGrp="1"/>
          </p:cNvSpPr>
          <p:nvPr>
            <p:ph type="body" sz="quarter" idx="28" hasCustomPrompt="1"/>
          </p:nvPr>
        </p:nvSpPr>
        <p:spPr>
          <a:xfrm>
            <a:off x="4590764" y="1853282"/>
            <a:ext cx="1893094" cy="2541927"/>
          </a:xfrm>
          <a:prstGeom prst="rect">
            <a:avLst/>
          </a:prstGeom>
        </p:spPr>
        <p:txBody>
          <a:bodyPr>
            <a:noAutofit/>
          </a:bodyPr>
          <a:lstStyle>
            <a:lvl1pPr marL="0" indent="-137160">
              <a:lnSpc>
                <a:spcPct val="100000"/>
              </a:lnSpc>
              <a:buClr>
                <a:schemeClr val="accent2"/>
              </a:buClr>
              <a:defRPr sz="900"/>
            </a:lvl1pPr>
            <a:lvl2pPr marL="270000" indent="-136800">
              <a:lnSpc>
                <a:spcPct val="100000"/>
              </a:lnSpc>
              <a:buClr>
                <a:schemeClr val="accent2"/>
              </a:buClr>
              <a:defRPr sz="900"/>
            </a:lvl2pPr>
            <a:lvl3pPr marL="360000" indent="-136800" algn="l">
              <a:lnSpc>
                <a:spcPct val="100000"/>
              </a:lnSpc>
              <a:buClr>
                <a:schemeClr val="accent2"/>
              </a:buClr>
              <a:defRPr sz="900"/>
            </a:lvl3pPr>
            <a:lvl4pPr marL="511200" indent="-136800">
              <a:lnSpc>
                <a:spcPct val="100000"/>
              </a:lnSpc>
              <a:buClr>
                <a:schemeClr val="accent2"/>
              </a:buClr>
              <a:defRPr sz="900"/>
            </a:lvl4pPr>
            <a:lvl5pPr marL="655200" indent="-136800">
              <a:lnSpc>
                <a:spcPct val="100000"/>
              </a:lnSpc>
              <a:buClr>
                <a:schemeClr val="accent2"/>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34" name="Text Placeholder 12"/>
          <p:cNvSpPr>
            <a:spLocks noGrp="1"/>
          </p:cNvSpPr>
          <p:nvPr>
            <p:ph type="body" sz="quarter" idx="29" hasCustomPrompt="1"/>
          </p:nvPr>
        </p:nvSpPr>
        <p:spPr>
          <a:xfrm>
            <a:off x="2520125" y="1853282"/>
            <a:ext cx="1893094" cy="2541927"/>
          </a:xfrm>
          <a:prstGeom prst="rect">
            <a:avLst/>
          </a:prstGeom>
        </p:spPr>
        <p:txBody>
          <a:bodyPr>
            <a:noAutofit/>
          </a:bodyPr>
          <a:lstStyle>
            <a:lvl1pPr marL="0" indent="-137160">
              <a:lnSpc>
                <a:spcPct val="100000"/>
              </a:lnSpc>
              <a:buClr>
                <a:schemeClr val="accent5"/>
              </a:buClr>
              <a:defRPr sz="900"/>
            </a:lvl1pPr>
            <a:lvl2pPr marL="270000" indent="-136800">
              <a:lnSpc>
                <a:spcPct val="100000"/>
              </a:lnSpc>
              <a:buClr>
                <a:schemeClr val="accent5"/>
              </a:buClr>
              <a:defRPr sz="900"/>
            </a:lvl2pPr>
            <a:lvl3pPr marL="360000" indent="-136800" algn="l">
              <a:lnSpc>
                <a:spcPct val="100000"/>
              </a:lnSpc>
              <a:buClr>
                <a:schemeClr val="accent5"/>
              </a:buClr>
              <a:defRPr sz="900"/>
            </a:lvl3pPr>
            <a:lvl4pPr marL="511200" indent="-136800">
              <a:lnSpc>
                <a:spcPct val="100000"/>
              </a:lnSpc>
              <a:buClr>
                <a:schemeClr val="accent5"/>
              </a:buClr>
              <a:defRPr sz="900"/>
            </a:lvl4pPr>
            <a:lvl5pPr marL="655200" indent="-136800">
              <a:lnSpc>
                <a:spcPct val="100000"/>
              </a:lnSpc>
              <a:buClr>
                <a:schemeClr val="accent5"/>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35" name="Text Placeholder 12"/>
          <p:cNvSpPr>
            <a:spLocks noGrp="1"/>
          </p:cNvSpPr>
          <p:nvPr>
            <p:ph type="body" sz="quarter" idx="30" hasCustomPrompt="1"/>
          </p:nvPr>
        </p:nvSpPr>
        <p:spPr>
          <a:xfrm>
            <a:off x="449486" y="1853282"/>
            <a:ext cx="1893094" cy="2541927"/>
          </a:xfrm>
          <a:prstGeom prst="rect">
            <a:avLst/>
          </a:prstGeom>
        </p:spPr>
        <p:txBody>
          <a:bodyPr>
            <a:noAutofit/>
          </a:bodyPr>
          <a:lstStyle>
            <a:lvl1pPr marL="0" indent="-137160">
              <a:lnSpc>
                <a:spcPct val="100000"/>
              </a:lnSpc>
              <a:buClr>
                <a:schemeClr val="accent3"/>
              </a:buClr>
              <a:defRPr sz="900"/>
            </a:lvl1pPr>
            <a:lvl2pPr marL="270000" indent="-136800">
              <a:lnSpc>
                <a:spcPct val="100000"/>
              </a:lnSpc>
              <a:buClr>
                <a:schemeClr val="accent3"/>
              </a:buClr>
              <a:defRPr sz="900"/>
            </a:lvl2pPr>
            <a:lvl3pPr marL="360000" indent="-136800" algn="l">
              <a:lnSpc>
                <a:spcPct val="100000"/>
              </a:lnSpc>
              <a:buClr>
                <a:schemeClr val="accent3"/>
              </a:buClr>
              <a:defRPr sz="900"/>
            </a:lvl3pPr>
            <a:lvl4pPr marL="511200" indent="-136800">
              <a:lnSpc>
                <a:spcPct val="100000"/>
              </a:lnSpc>
              <a:buClr>
                <a:schemeClr val="accent3"/>
              </a:buClr>
              <a:defRPr sz="900"/>
            </a:lvl4pPr>
            <a:lvl5pPr marL="655200" indent="-136800">
              <a:lnSpc>
                <a:spcPct val="100000"/>
              </a:lnSpc>
              <a:buClr>
                <a:schemeClr val="accent3"/>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36" name="Text Placeholder 15"/>
          <p:cNvSpPr>
            <a:spLocks noGrp="1"/>
          </p:cNvSpPr>
          <p:nvPr>
            <p:ph type="body" sz="quarter" idx="31" hasCustomPrompt="1"/>
          </p:nvPr>
        </p:nvSpPr>
        <p:spPr>
          <a:xfrm>
            <a:off x="2523300" y="1175640"/>
            <a:ext cx="1891549" cy="601980"/>
          </a:xfrm>
          <a:prstGeom prst="rect">
            <a:avLst/>
          </a:prstGeom>
          <a:solidFill>
            <a:schemeClr val="accent5"/>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
        <p:nvSpPr>
          <p:cNvPr id="37" name="Text Placeholder 15"/>
          <p:cNvSpPr>
            <a:spLocks noGrp="1"/>
          </p:cNvSpPr>
          <p:nvPr>
            <p:ph type="body" sz="quarter" idx="32" hasCustomPrompt="1"/>
          </p:nvPr>
        </p:nvSpPr>
        <p:spPr>
          <a:xfrm>
            <a:off x="4588178" y="1175640"/>
            <a:ext cx="1891549" cy="601980"/>
          </a:xfrm>
          <a:prstGeom prst="rect">
            <a:avLst/>
          </a:prstGeom>
          <a:solidFill>
            <a:schemeClr val="accent2"/>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
        <p:nvSpPr>
          <p:cNvPr id="38" name="Text Placeholder 15"/>
          <p:cNvSpPr>
            <a:spLocks noGrp="1"/>
          </p:cNvSpPr>
          <p:nvPr>
            <p:ph type="body" sz="quarter" idx="33" hasCustomPrompt="1"/>
          </p:nvPr>
        </p:nvSpPr>
        <p:spPr>
          <a:xfrm>
            <a:off x="6798761" y="1175640"/>
            <a:ext cx="1891549" cy="601980"/>
          </a:xfrm>
          <a:prstGeom prst="rect">
            <a:avLst/>
          </a:prstGeom>
          <a:solidFill>
            <a:schemeClr val="accent4"/>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Tree>
    <p:extLst>
      <p:ext uri="{BB962C8B-B14F-4D97-AF65-F5344CB8AC3E}">
        <p14:creationId xmlns:p14="http://schemas.microsoft.com/office/powerpoint/2010/main" val="22253879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4" name="Title 3"/>
          <p:cNvSpPr>
            <a:spLocks noGrp="1"/>
          </p:cNvSpPr>
          <p:nvPr>
            <p:ph type="title" hasCustomPrompt="1"/>
          </p:nvPr>
        </p:nvSpPr>
        <p:spPr/>
        <p:txBody>
          <a:bodyPr/>
          <a:lstStyle/>
          <a:p>
            <a:r>
              <a:rPr lang="en-US" dirty="0"/>
              <a:t>Contact Information</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20" name="Text Placeholder 5"/>
          <p:cNvSpPr>
            <a:spLocks noGrp="1"/>
          </p:cNvSpPr>
          <p:nvPr>
            <p:ph type="body" sz="quarter" idx="11" hasCustomPrompt="1"/>
          </p:nvPr>
        </p:nvSpPr>
        <p:spPr>
          <a:xfrm>
            <a:off x="441727" y="1136673"/>
            <a:ext cx="8246851" cy="311874"/>
          </a:xfrm>
          <a:prstGeom prst="rect">
            <a:avLst/>
          </a:prstGeom>
        </p:spPr>
        <p:txBody>
          <a:bodyPr lIns="144000" rIns="144000">
            <a:normAutofit/>
          </a:bodyPr>
          <a:lstStyle>
            <a:lvl1pPr marL="0" indent="0">
              <a:buFontTx/>
              <a:buNone/>
              <a:defRPr sz="1400" b="1" i="0"/>
            </a:lvl1pPr>
          </a:lstStyle>
          <a:p>
            <a:pPr lvl="0"/>
            <a:r>
              <a:rPr lang="en-US"/>
              <a:t>Name</a:t>
            </a:r>
          </a:p>
        </p:txBody>
      </p:sp>
      <p:sp>
        <p:nvSpPr>
          <p:cNvPr id="21" name="Text Placeholder 2"/>
          <p:cNvSpPr>
            <a:spLocks noGrp="1"/>
          </p:cNvSpPr>
          <p:nvPr>
            <p:ph idx="13" hasCustomPrompt="1"/>
          </p:nvPr>
        </p:nvSpPr>
        <p:spPr bwMode="auto">
          <a:xfrm>
            <a:off x="441727" y="1433950"/>
            <a:ext cx="8239912" cy="358545"/>
          </a:xfrm>
          <a:prstGeom prst="rect">
            <a:avLst/>
          </a:prstGeom>
          <a:noFill/>
          <a:ln w="9525">
            <a:noFill/>
            <a:miter lim="800000"/>
            <a:headEnd/>
            <a:tailEnd/>
          </a:ln>
        </p:spPr>
        <p:txBody>
          <a:bodyPr vert="horz" wrap="square" lIns="72000" tIns="45716" rIns="72000" bIns="45716" numCol="1" anchor="t" anchorCtr="0" compatLnSpc="1">
            <a:prstTxWarp prst="textNoShape">
              <a:avLst/>
            </a:prstTxWarp>
          </a:bodyPr>
          <a:lstStyle>
            <a:lvl1pPr marL="74250" indent="0">
              <a:buNone/>
              <a:defRPr sz="1200"/>
            </a:lvl1pPr>
            <a:lvl2pPr marL="272250" indent="0">
              <a:buNone/>
              <a:defRPr/>
            </a:lvl2pPr>
            <a:lvl3pPr marL="538650" indent="0">
              <a:buNone/>
              <a:defRPr/>
            </a:lvl3pPr>
            <a:lvl4pPr marL="822622" indent="0">
              <a:buNone/>
              <a:defRPr/>
            </a:lvl4pPr>
            <a:lvl5pPr marL="1038622" indent="0">
              <a:buNone/>
              <a:defRPr/>
            </a:lvl5pPr>
          </a:lstStyle>
          <a:p>
            <a:r>
              <a:rPr lang="en-US"/>
              <a:t>Title</a:t>
            </a:r>
          </a:p>
        </p:txBody>
      </p:sp>
      <p:sp>
        <p:nvSpPr>
          <p:cNvPr id="22" name="Text Placeholder 2"/>
          <p:cNvSpPr>
            <a:spLocks noGrp="1"/>
          </p:cNvSpPr>
          <p:nvPr>
            <p:ph idx="16" hasCustomPrompt="1"/>
          </p:nvPr>
        </p:nvSpPr>
        <p:spPr bwMode="auto">
          <a:xfrm>
            <a:off x="808397" y="2915286"/>
            <a:ext cx="7879636" cy="260485"/>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sz="1200"/>
            </a:lvl1pPr>
            <a:lvl2pPr marL="272250" indent="0">
              <a:buNone/>
              <a:defRPr/>
            </a:lvl2pPr>
            <a:lvl3pPr marL="538650" indent="0">
              <a:buNone/>
              <a:defRPr/>
            </a:lvl3pPr>
            <a:lvl4pPr marL="822622" indent="0">
              <a:buNone/>
              <a:defRPr/>
            </a:lvl4pPr>
            <a:lvl5pPr marL="1038622" indent="0">
              <a:buNone/>
              <a:defRPr/>
            </a:lvl5pPr>
          </a:lstStyle>
          <a:p>
            <a:pPr lvl="0"/>
            <a:r>
              <a:rPr lang="en-US"/>
              <a:t>+00 (0)12 3456 7890</a:t>
            </a:r>
          </a:p>
        </p:txBody>
      </p:sp>
      <p:sp>
        <p:nvSpPr>
          <p:cNvPr id="23" name="Text Placeholder 2"/>
          <p:cNvSpPr>
            <a:spLocks noGrp="1"/>
          </p:cNvSpPr>
          <p:nvPr>
            <p:ph idx="17" hasCustomPrompt="1"/>
          </p:nvPr>
        </p:nvSpPr>
        <p:spPr bwMode="auto">
          <a:xfrm>
            <a:off x="441727" y="4060063"/>
            <a:ext cx="8239912" cy="288653"/>
          </a:xfrm>
          <a:prstGeom prst="rect">
            <a:avLst/>
          </a:prstGeom>
          <a:noFill/>
          <a:ln w="9525">
            <a:noFill/>
            <a:miter lim="800000"/>
            <a:headEnd/>
            <a:tailEnd/>
          </a:ln>
        </p:spPr>
        <p:txBody>
          <a:bodyPr vert="horz" wrap="square" lIns="72000" tIns="45716" rIns="72000" bIns="45716" numCol="1" anchor="t" anchorCtr="0" compatLnSpc="1">
            <a:prstTxWarp prst="textNoShape">
              <a:avLst/>
            </a:prstTxWarp>
          </a:bodyPr>
          <a:lstStyle>
            <a:lvl1pPr marL="74250" indent="0">
              <a:buNone/>
              <a:defRPr sz="1200" b="1" i="0">
                <a:solidFill>
                  <a:schemeClr val="accent1"/>
                </a:solidFill>
              </a:defRPr>
            </a:lvl1pPr>
            <a:lvl2pPr marL="272250" indent="0">
              <a:buNone/>
              <a:defRPr/>
            </a:lvl2pPr>
            <a:lvl3pPr marL="538650" indent="0">
              <a:buNone/>
              <a:defRPr/>
            </a:lvl3pPr>
            <a:lvl4pPr marL="822622" indent="0">
              <a:buNone/>
              <a:defRPr/>
            </a:lvl4pPr>
            <a:lvl5pPr marL="1038622" indent="0">
              <a:buNone/>
              <a:defRPr/>
            </a:lvl5pPr>
          </a:lstStyle>
          <a:p>
            <a:pPr lvl="0"/>
            <a:r>
              <a:rPr lang="en-US"/>
              <a:t>www.gs1[country].org</a:t>
            </a:r>
          </a:p>
        </p:txBody>
      </p:sp>
      <p:sp>
        <p:nvSpPr>
          <p:cNvPr id="24" name="Text Placeholder 2"/>
          <p:cNvSpPr>
            <a:spLocks noGrp="1"/>
          </p:cNvSpPr>
          <p:nvPr>
            <p:ph idx="19" hasCustomPrompt="1"/>
          </p:nvPr>
        </p:nvSpPr>
        <p:spPr bwMode="auto">
          <a:xfrm>
            <a:off x="808397" y="3671294"/>
            <a:ext cx="7879636" cy="252615"/>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sz="1200"/>
            </a:lvl1pPr>
            <a:lvl2pPr marL="272250" indent="0">
              <a:buNone/>
              <a:defRPr/>
            </a:lvl2pPr>
            <a:lvl3pPr marL="538650" indent="0">
              <a:buNone/>
              <a:defRPr/>
            </a:lvl3pPr>
            <a:lvl4pPr marL="822622" indent="0">
              <a:buNone/>
              <a:defRPr/>
            </a:lvl4pPr>
            <a:lvl5pPr marL="1038622" indent="0">
              <a:buNone/>
              <a:defRPr/>
            </a:lvl5pPr>
          </a:lstStyle>
          <a:p>
            <a:pPr lvl="0"/>
            <a:r>
              <a:rPr lang="en-US"/>
              <a:t>name@gs1[country].org</a:t>
            </a:r>
          </a:p>
        </p:txBody>
      </p:sp>
      <p:sp>
        <p:nvSpPr>
          <p:cNvPr id="27" name="Text Placeholder 2"/>
          <p:cNvSpPr>
            <a:spLocks noGrp="1"/>
          </p:cNvSpPr>
          <p:nvPr>
            <p:ph idx="22" hasCustomPrompt="1"/>
          </p:nvPr>
        </p:nvSpPr>
        <p:spPr bwMode="auto">
          <a:xfrm>
            <a:off x="441727" y="1781209"/>
            <a:ext cx="8239912" cy="1043127"/>
          </a:xfrm>
          <a:prstGeom prst="rect">
            <a:avLst/>
          </a:prstGeom>
          <a:noFill/>
          <a:ln w="9525">
            <a:noFill/>
            <a:miter lim="800000"/>
            <a:headEnd/>
            <a:tailEnd/>
          </a:ln>
        </p:spPr>
        <p:txBody>
          <a:bodyPr vert="horz" wrap="square" lIns="72000" tIns="45716" rIns="72000" bIns="45716" numCol="1" anchor="t" anchorCtr="0" compatLnSpc="1">
            <a:prstTxWarp prst="textNoShape">
              <a:avLst/>
            </a:prstTxWarp>
          </a:bodyPr>
          <a:lstStyle>
            <a:lvl1pPr marL="74250" indent="0">
              <a:buNone/>
              <a:defRPr sz="1200" b="0" baseline="0"/>
            </a:lvl1pPr>
            <a:lvl2pPr marL="272250" indent="0">
              <a:buNone/>
              <a:defRPr/>
            </a:lvl2pPr>
            <a:lvl3pPr marL="538650" indent="0">
              <a:buNone/>
              <a:defRPr/>
            </a:lvl3pPr>
            <a:lvl4pPr marL="822622" indent="0">
              <a:buNone/>
              <a:defRPr/>
            </a:lvl4pPr>
            <a:lvl5pPr marL="1038622" indent="0">
              <a:buNone/>
              <a:defRPr/>
            </a:lvl5pPr>
          </a:lstStyle>
          <a:p>
            <a:pPr lvl="0"/>
            <a:r>
              <a:rPr lang="en-US"/>
              <a:t>GS1 [Country] Address</a:t>
            </a:r>
          </a:p>
        </p:txBody>
      </p:sp>
      <p:sp>
        <p:nvSpPr>
          <p:cNvPr id="32" name="Text Placeholder 2"/>
          <p:cNvSpPr>
            <a:spLocks noGrp="1"/>
          </p:cNvSpPr>
          <p:nvPr>
            <p:ph idx="27" hasCustomPrompt="1"/>
          </p:nvPr>
        </p:nvSpPr>
        <p:spPr bwMode="auto">
          <a:xfrm>
            <a:off x="808397" y="3167087"/>
            <a:ext cx="7879636" cy="260485"/>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sz="1200"/>
            </a:lvl1pPr>
            <a:lvl2pPr marL="272250" indent="0">
              <a:buNone/>
              <a:defRPr/>
            </a:lvl2pPr>
            <a:lvl3pPr marL="538650" indent="0">
              <a:buNone/>
              <a:defRPr/>
            </a:lvl3pPr>
            <a:lvl4pPr marL="822622" indent="0">
              <a:buNone/>
              <a:defRPr/>
            </a:lvl4pPr>
            <a:lvl5pPr marL="1038622" indent="0">
              <a:buNone/>
              <a:defRPr/>
            </a:lvl5pPr>
          </a:lstStyle>
          <a:p>
            <a:pPr lvl="0"/>
            <a:r>
              <a:rPr lang="en-US"/>
              <a:t>+00 (0)12 3456 7890</a:t>
            </a:r>
          </a:p>
        </p:txBody>
      </p:sp>
      <p:sp>
        <p:nvSpPr>
          <p:cNvPr id="33" name="Text Placeholder 2"/>
          <p:cNvSpPr>
            <a:spLocks noGrp="1"/>
          </p:cNvSpPr>
          <p:nvPr>
            <p:ph idx="28" hasCustomPrompt="1"/>
          </p:nvPr>
        </p:nvSpPr>
        <p:spPr bwMode="auto">
          <a:xfrm>
            <a:off x="808397" y="3418888"/>
            <a:ext cx="7879636" cy="260485"/>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sz="1200"/>
            </a:lvl1pPr>
            <a:lvl2pPr marL="272250" indent="0">
              <a:buNone/>
              <a:defRPr/>
            </a:lvl2pPr>
            <a:lvl3pPr marL="538650" indent="0">
              <a:buNone/>
              <a:defRPr/>
            </a:lvl3pPr>
            <a:lvl4pPr marL="822622" indent="0">
              <a:buNone/>
              <a:defRPr/>
            </a:lvl4pPr>
            <a:lvl5pPr marL="1038622" indent="0">
              <a:buNone/>
              <a:defRPr/>
            </a:lvl5pPr>
          </a:lstStyle>
          <a:p>
            <a:pPr lvl="0"/>
            <a:r>
              <a:rPr lang="en-US"/>
              <a:t>+00 (0)12 3456 7890</a:t>
            </a:r>
          </a:p>
        </p:txBody>
      </p:sp>
      <p:sp>
        <p:nvSpPr>
          <p:cNvPr id="41" name="Text Placeholder 40"/>
          <p:cNvSpPr>
            <a:spLocks noGrp="1"/>
          </p:cNvSpPr>
          <p:nvPr>
            <p:ph type="body" sz="quarter" idx="33" hasCustomPrompt="1"/>
          </p:nvPr>
        </p:nvSpPr>
        <p:spPr>
          <a:xfrm>
            <a:off x="444146" y="2916792"/>
            <a:ext cx="291470" cy="265922"/>
          </a:xfrm>
          <a:prstGeom prst="rect">
            <a:avLst/>
          </a:prstGeom>
        </p:spPr>
        <p:txBody>
          <a:bodyPr vert="horz" lIns="72000" rIns="0"/>
          <a:lstStyle>
            <a:lvl1pPr marL="74250" indent="0" algn="l">
              <a:buNone/>
              <a:defRPr sz="1200" b="1" i="0"/>
            </a:lvl1pPr>
          </a:lstStyle>
          <a:p>
            <a:pPr lvl="0"/>
            <a:r>
              <a:rPr lang="en-US"/>
              <a:t>T</a:t>
            </a:r>
          </a:p>
        </p:txBody>
      </p:sp>
      <p:sp>
        <p:nvSpPr>
          <p:cNvPr id="42" name="Text Placeholder 40"/>
          <p:cNvSpPr>
            <a:spLocks noGrp="1"/>
          </p:cNvSpPr>
          <p:nvPr>
            <p:ph type="body" sz="quarter" idx="34" hasCustomPrompt="1"/>
          </p:nvPr>
        </p:nvSpPr>
        <p:spPr>
          <a:xfrm>
            <a:off x="444146" y="3166033"/>
            <a:ext cx="291470" cy="265922"/>
          </a:xfrm>
          <a:prstGeom prst="rect">
            <a:avLst/>
          </a:prstGeom>
        </p:spPr>
        <p:txBody>
          <a:bodyPr vert="horz" lIns="72000" rIns="0"/>
          <a:lstStyle>
            <a:lvl1pPr marL="74250" indent="0" algn="l">
              <a:buNone/>
              <a:defRPr sz="1200" b="1" i="0"/>
            </a:lvl1pPr>
          </a:lstStyle>
          <a:p>
            <a:pPr lvl="0"/>
            <a:r>
              <a:rPr lang="en-US"/>
              <a:t>D</a:t>
            </a:r>
          </a:p>
        </p:txBody>
      </p:sp>
      <p:sp>
        <p:nvSpPr>
          <p:cNvPr id="43" name="Text Placeholder 40"/>
          <p:cNvSpPr>
            <a:spLocks noGrp="1"/>
          </p:cNvSpPr>
          <p:nvPr>
            <p:ph type="body" sz="quarter" idx="35" hasCustomPrompt="1"/>
          </p:nvPr>
        </p:nvSpPr>
        <p:spPr>
          <a:xfrm>
            <a:off x="444146" y="3418449"/>
            <a:ext cx="291470" cy="265922"/>
          </a:xfrm>
          <a:prstGeom prst="rect">
            <a:avLst/>
          </a:prstGeom>
        </p:spPr>
        <p:txBody>
          <a:bodyPr vert="horz" lIns="72000" rIns="0"/>
          <a:lstStyle>
            <a:lvl1pPr marL="74250" indent="0" algn="l">
              <a:buNone/>
              <a:defRPr sz="1200" b="1" i="0"/>
            </a:lvl1pPr>
          </a:lstStyle>
          <a:p>
            <a:pPr lvl="0"/>
            <a:r>
              <a:rPr lang="en-US"/>
              <a:t>M</a:t>
            </a:r>
          </a:p>
        </p:txBody>
      </p:sp>
      <p:sp>
        <p:nvSpPr>
          <p:cNvPr id="44" name="Text Placeholder 40"/>
          <p:cNvSpPr>
            <a:spLocks noGrp="1"/>
          </p:cNvSpPr>
          <p:nvPr>
            <p:ph type="body" sz="quarter" idx="36" hasCustomPrompt="1"/>
          </p:nvPr>
        </p:nvSpPr>
        <p:spPr>
          <a:xfrm>
            <a:off x="444146" y="3671129"/>
            <a:ext cx="291470" cy="265922"/>
          </a:xfrm>
          <a:prstGeom prst="rect">
            <a:avLst/>
          </a:prstGeom>
        </p:spPr>
        <p:txBody>
          <a:bodyPr vert="horz" lIns="72000" rIns="0"/>
          <a:lstStyle>
            <a:lvl1pPr marL="74250" indent="0" algn="l">
              <a:buNone/>
              <a:defRPr sz="1200" b="1" i="0"/>
            </a:lvl1pPr>
          </a:lstStyle>
          <a:p>
            <a:pPr lvl="0"/>
            <a:r>
              <a:rPr lang="en-US"/>
              <a:t>E</a:t>
            </a:r>
          </a:p>
        </p:txBody>
      </p:sp>
    </p:spTree>
    <p:extLst>
      <p:ext uri="{BB962C8B-B14F-4D97-AF65-F5344CB8AC3E}">
        <p14:creationId xmlns:p14="http://schemas.microsoft.com/office/powerpoint/2010/main" val="28229698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range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7" name="Text Placeholder 19"/>
          <p:cNvSpPr>
            <a:spLocks noGrp="1"/>
          </p:cNvSpPr>
          <p:nvPr>
            <p:ph type="body" sz="quarter" idx="11" hasCustomPrompt="1"/>
          </p:nvPr>
        </p:nvSpPr>
        <p:spPr>
          <a:xfrm>
            <a:off x="723286" y="1551443"/>
            <a:ext cx="7715724" cy="639527"/>
          </a:xfrm>
          <a:prstGeom prst="rect">
            <a:avLst/>
          </a:prstGeom>
        </p:spPr>
        <p:txBody>
          <a:bodyPr lIns="0" tIns="0" rIns="0" bIns="0"/>
          <a:lstStyle>
            <a:lvl1pPr marL="0" indent="0" algn="l">
              <a:buNone/>
              <a:defRPr sz="1400" b="0" i="0" cap="none" spc="90" baseline="0">
                <a:solidFill>
                  <a:srgbClr val="FFFFFF"/>
                </a:solidFill>
                <a:latin typeface="Verdana"/>
                <a:cs typeface="Verdana"/>
              </a:defRPr>
            </a:lvl1pPr>
          </a:lstStyle>
          <a:p>
            <a:pPr lvl="0"/>
            <a:r>
              <a:rPr lang="en-US" dirty="0"/>
              <a:t>Click to Add Subtitle</a:t>
            </a:r>
          </a:p>
        </p:txBody>
      </p:sp>
      <p:sp>
        <p:nvSpPr>
          <p:cNvPr id="8" name="Title 2"/>
          <p:cNvSpPr>
            <a:spLocks noGrp="1"/>
          </p:cNvSpPr>
          <p:nvPr>
            <p:ph type="title" hasCustomPrompt="1"/>
          </p:nvPr>
        </p:nvSpPr>
        <p:spPr>
          <a:xfrm>
            <a:off x="723282" y="704831"/>
            <a:ext cx="7715727" cy="668374"/>
          </a:xfrm>
          <a:prstGeom prst="rect">
            <a:avLst/>
          </a:prstGeom>
        </p:spPr>
        <p:txBody>
          <a:bodyPr lIns="0" tIns="0" rIns="0" bIns="0" anchor="ctr" anchorCtr="0"/>
          <a:lstStyle>
            <a:lvl1pPr algn="l">
              <a:lnSpc>
                <a:spcPts val="3000"/>
              </a:lnSpc>
              <a:defRPr sz="2500" b="0" i="0" cap="none" spc="50" baseline="0">
                <a:solidFill>
                  <a:srgbClr val="FFFFFF"/>
                </a:solidFill>
                <a:latin typeface="Verdana"/>
                <a:cs typeface="Verdana"/>
              </a:defRPr>
            </a:lvl1pPr>
          </a:lstStyle>
          <a:p>
            <a:r>
              <a:rPr lang="en-US" dirty="0"/>
              <a:t>Divider Slide</a:t>
            </a:r>
            <a:br>
              <a:rPr lang="en-US" dirty="0"/>
            </a:br>
            <a:r>
              <a:rPr lang="en-US" dirty="0"/>
              <a:t>Second Line Title</a:t>
            </a:r>
          </a:p>
        </p:txBody>
      </p:sp>
      <p:sp>
        <p:nvSpPr>
          <p:cNvPr id="2" name="Slide Number Placeholder 1"/>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2529541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range Photo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1" hasCustomPrompt="1"/>
          </p:nvPr>
        </p:nvSpPr>
        <p:spPr>
          <a:xfrm>
            <a:off x="448227" y="491338"/>
            <a:ext cx="8249982" cy="3675292"/>
          </a:xfrm>
          <a:prstGeom prst="rect">
            <a:avLst/>
          </a:prstGeom>
        </p:spPr>
        <p:txBody>
          <a:bodyPr anchor="t" anchorCtr="0">
            <a:normAutofit/>
          </a:bodyPr>
          <a:lstStyle>
            <a:lvl1pPr marL="0" indent="0">
              <a:buNone/>
              <a:defRPr sz="1400">
                <a:solidFill>
                  <a:schemeClr val="bg2"/>
                </a:solidFill>
              </a:defRPr>
            </a:lvl1pPr>
          </a:lstStyle>
          <a:p>
            <a:r>
              <a:rPr lang="en-US"/>
              <a:t>Photo Only Divider Slide </a:t>
            </a:r>
          </a:p>
        </p:txBody>
      </p:sp>
      <p:sp>
        <p:nvSpPr>
          <p:cNvPr id="3" name="Slide Number Placeholder 2"/>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902885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ue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Text Placeholder 19"/>
          <p:cNvSpPr>
            <a:spLocks noGrp="1"/>
          </p:cNvSpPr>
          <p:nvPr>
            <p:ph type="body" sz="quarter" idx="11" hasCustomPrompt="1"/>
          </p:nvPr>
        </p:nvSpPr>
        <p:spPr>
          <a:xfrm>
            <a:off x="723286" y="1551443"/>
            <a:ext cx="7715724" cy="639527"/>
          </a:xfrm>
          <a:prstGeom prst="rect">
            <a:avLst/>
          </a:prstGeom>
        </p:spPr>
        <p:txBody>
          <a:bodyPr lIns="0" tIns="0" rIns="0" bIns="0"/>
          <a:lstStyle>
            <a:lvl1pPr marL="0" indent="0" algn="l">
              <a:buNone/>
              <a:defRPr sz="1400" b="0" i="0" cap="none" spc="90" baseline="0">
                <a:solidFill>
                  <a:srgbClr val="FFFFFF"/>
                </a:solidFill>
                <a:latin typeface="Verdana"/>
                <a:cs typeface="Verdana"/>
              </a:defRPr>
            </a:lvl1pPr>
          </a:lstStyle>
          <a:p>
            <a:pPr lvl="0"/>
            <a:r>
              <a:rPr lang="en-US" dirty="0"/>
              <a:t>Click to Add Subtitle</a:t>
            </a:r>
          </a:p>
        </p:txBody>
      </p:sp>
      <p:sp>
        <p:nvSpPr>
          <p:cNvPr id="6" name="Title 2"/>
          <p:cNvSpPr>
            <a:spLocks noGrp="1"/>
          </p:cNvSpPr>
          <p:nvPr>
            <p:ph type="title" hasCustomPrompt="1"/>
          </p:nvPr>
        </p:nvSpPr>
        <p:spPr>
          <a:xfrm>
            <a:off x="723282" y="704831"/>
            <a:ext cx="7715727" cy="668374"/>
          </a:xfrm>
          <a:prstGeom prst="rect">
            <a:avLst/>
          </a:prstGeom>
        </p:spPr>
        <p:txBody>
          <a:bodyPr lIns="0" tIns="0" rIns="0" bIns="0" anchor="ctr" anchorCtr="0"/>
          <a:lstStyle>
            <a:lvl1pPr algn="l">
              <a:lnSpc>
                <a:spcPts val="3000"/>
              </a:lnSpc>
              <a:defRPr sz="2500" b="0" i="0" cap="none" spc="50" baseline="0">
                <a:solidFill>
                  <a:srgbClr val="FFFFFF"/>
                </a:solidFill>
                <a:latin typeface="Verdana"/>
                <a:cs typeface="Verdana"/>
              </a:defRPr>
            </a:lvl1pPr>
          </a:lstStyle>
          <a:p>
            <a:r>
              <a:rPr lang="en-US" dirty="0"/>
              <a:t>Divider Slide</a:t>
            </a:r>
            <a:br>
              <a:rPr lang="en-US" dirty="0"/>
            </a:br>
            <a:r>
              <a:rPr lang="en-US" dirty="0"/>
              <a:t>Second Line Title</a:t>
            </a:r>
          </a:p>
        </p:txBody>
      </p:sp>
      <p:sp>
        <p:nvSpPr>
          <p:cNvPr id="2" name="Slide Number Placeholder 1"/>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9660273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ue Photo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448227" y="500220"/>
            <a:ext cx="8249982" cy="3675292"/>
          </a:xfrm>
          <a:prstGeom prst="rect">
            <a:avLst/>
          </a:prstGeom>
        </p:spPr>
        <p:txBody>
          <a:bodyPr anchor="t" anchorCtr="0">
            <a:normAutofit/>
          </a:bodyPr>
          <a:lstStyle>
            <a:lvl1pPr marL="0" indent="0">
              <a:buNone/>
              <a:defRPr sz="1400">
                <a:solidFill>
                  <a:schemeClr val="bg2"/>
                </a:solidFill>
              </a:defRPr>
            </a:lvl1pPr>
          </a:lstStyle>
          <a:p>
            <a:r>
              <a:rPr lang="en-US"/>
              <a:t>Photo Only Divider Slide </a:t>
            </a:r>
          </a:p>
        </p:txBody>
      </p:sp>
      <p:sp>
        <p:nvSpPr>
          <p:cNvPr id="3" name="Slide Number Placeholder 2"/>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2784548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Gray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Text Placeholder 19"/>
          <p:cNvSpPr>
            <a:spLocks noGrp="1"/>
          </p:cNvSpPr>
          <p:nvPr>
            <p:ph type="body" sz="quarter" idx="11" hasCustomPrompt="1"/>
          </p:nvPr>
        </p:nvSpPr>
        <p:spPr>
          <a:xfrm>
            <a:off x="723286" y="1551443"/>
            <a:ext cx="7715724" cy="639527"/>
          </a:xfrm>
          <a:prstGeom prst="rect">
            <a:avLst/>
          </a:prstGeom>
        </p:spPr>
        <p:txBody>
          <a:bodyPr lIns="0" tIns="0" rIns="0" bIns="0"/>
          <a:lstStyle>
            <a:lvl1pPr marL="0" indent="0" algn="l">
              <a:buNone/>
              <a:defRPr sz="1400" b="0" i="0" cap="none" spc="90" baseline="0">
                <a:solidFill>
                  <a:srgbClr val="FFFFFF"/>
                </a:solidFill>
                <a:latin typeface="Verdana"/>
                <a:cs typeface="Verdana"/>
              </a:defRPr>
            </a:lvl1pPr>
          </a:lstStyle>
          <a:p>
            <a:pPr lvl="0"/>
            <a:r>
              <a:rPr lang="en-US" dirty="0"/>
              <a:t>Click to Add Subtitle</a:t>
            </a:r>
          </a:p>
        </p:txBody>
      </p:sp>
      <p:sp>
        <p:nvSpPr>
          <p:cNvPr id="6" name="Title 2"/>
          <p:cNvSpPr>
            <a:spLocks noGrp="1"/>
          </p:cNvSpPr>
          <p:nvPr>
            <p:ph type="title" hasCustomPrompt="1"/>
          </p:nvPr>
        </p:nvSpPr>
        <p:spPr>
          <a:xfrm>
            <a:off x="723282" y="704831"/>
            <a:ext cx="7715727" cy="668374"/>
          </a:xfrm>
          <a:prstGeom prst="rect">
            <a:avLst/>
          </a:prstGeom>
        </p:spPr>
        <p:txBody>
          <a:bodyPr lIns="0" tIns="0" rIns="0" bIns="0" anchor="ctr" anchorCtr="0"/>
          <a:lstStyle>
            <a:lvl1pPr algn="l">
              <a:lnSpc>
                <a:spcPts val="3000"/>
              </a:lnSpc>
              <a:defRPr sz="2500" b="0" i="0" cap="none" spc="50" baseline="0">
                <a:solidFill>
                  <a:srgbClr val="FFFFFF"/>
                </a:solidFill>
                <a:latin typeface="Verdana"/>
                <a:cs typeface="Verdana"/>
              </a:defRPr>
            </a:lvl1pPr>
          </a:lstStyle>
          <a:p>
            <a:r>
              <a:rPr lang="en-US" dirty="0"/>
              <a:t>Divider Slide</a:t>
            </a:r>
            <a:br>
              <a:rPr lang="en-US" dirty="0"/>
            </a:br>
            <a:r>
              <a:rPr lang="en-US" dirty="0"/>
              <a:t>Second Line Title</a:t>
            </a:r>
          </a:p>
        </p:txBody>
      </p:sp>
      <p:sp>
        <p:nvSpPr>
          <p:cNvPr id="2" name="Slide Number Placeholder 1"/>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966027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Industry Block and Photo">
    <p:bg>
      <p:bgPr>
        <a:solidFill>
          <a:schemeClr val="bg1"/>
        </a:solidFill>
        <a:effectLst/>
      </p:bgPr>
    </p:bg>
    <p:spTree>
      <p:nvGrpSpPr>
        <p:cNvPr id="1" name=""/>
        <p:cNvGrpSpPr/>
        <p:nvPr/>
      </p:nvGrpSpPr>
      <p:grpSpPr>
        <a:xfrm>
          <a:off x="0" y="0"/>
          <a:ext cx="0" cy="0"/>
          <a:chOff x="0" y="0"/>
          <a:chExt cx="0" cy="0"/>
        </a:xfrm>
      </p:grpSpPr>
      <p:sp>
        <p:nvSpPr>
          <p:cNvPr id="28" name="Rectangle 27"/>
          <p:cNvSpPr/>
          <p:nvPr userDrawn="1"/>
        </p:nvSpPr>
        <p:spPr>
          <a:xfrm>
            <a:off x="442840" y="2055019"/>
            <a:ext cx="6751150" cy="2057400"/>
          </a:xfrm>
          <a:prstGeom prst="rect">
            <a:avLst/>
          </a:prstGeom>
          <a:solidFill>
            <a:srgbClr val="7AC143"/>
          </a:solidFill>
          <a:ln w="25400" cap="flat" cmpd="sng" algn="ctr">
            <a:noFill/>
            <a:prstDash val="solid"/>
          </a:ln>
          <a:effectLst/>
        </p:spPr>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noProof="0">
              <a:ln>
                <a:noFill/>
              </a:ln>
              <a:solidFill>
                <a:sysClr val="window" lastClr="FFFFFF"/>
              </a:solidFill>
              <a:effectLst/>
              <a:uLnTx/>
              <a:uFillTx/>
              <a:latin typeface="Verdana"/>
              <a:ea typeface="+mn-ea"/>
              <a:cs typeface="+mn-cs"/>
            </a:endParaRPr>
          </a:p>
        </p:txBody>
      </p:sp>
      <p:sp>
        <p:nvSpPr>
          <p:cNvPr id="19" name="Picture Placeholder 6"/>
          <p:cNvSpPr>
            <a:spLocks noGrp="1"/>
          </p:cNvSpPr>
          <p:nvPr>
            <p:ph type="pic" sz="quarter" idx="17" hasCustomPrompt="1"/>
          </p:nvPr>
        </p:nvSpPr>
        <p:spPr>
          <a:xfrm>
            <a:off x="7482085" y="3615126"/>
            <a:ext cx="975600" cy="973931"/>
          </a:xfrm>
          <a:prstGeom prst="rect">
            <a:avLst/>
          </a:prstGeom>
        </p:spPr>
        <p:txBody>
          <a:bodyPr anchor="t" anchorCtr="1"/>
          <a:lstStyle>
            <a:lvl1pPr marL="0" indent="0" algn="l">
              <a:buFontTx/>
              <a:buNone/>
              <a:defRPr sz="1100" baseline="0">
                <a:solidFill>
                  <a:schemeClr val="bg2"/>
                </a:solidFill>
              </a:defRPr>
            </a:lvl1pPr>
          </a:lstStyle>
          <a:p>
            <a:r>
              <a:rPr lang="en-US"/>
              <a:t> Industry</a:t>
            </a:r>
            <a:br>
              <a:rPr lang="en-US"/>
            </a:br>
            <a:r>
              <a:rPr lang="en-US"/>
              <a:t>Icon Here</a:t>
            </a:r>
          </a:p>
        </p:txBody>
      </p:sp>
      <p:sp>
        <p:nvSpPr>
          <p:cNvPr id="13" name="Picture Placeholder 5"/>
          <p:cNvSpPr>
            <a:spLocks noGrp="1"/>
          </p:cNvSpPr>
          <p:nvPr>
            <p:ph type="pic" sz="quarter" idx="16"/>
          </p:nvPr>
        </p:nvSpPr>
        <p:spPr>
          <a:xfrm>
            <a:off x="7242175" y="2057400"/>
            <a:ext cx="1460500" cy="2056210"/>
          </a:xfrm>
          <a:prstGeom prst="rect">
            <a:avLst/>
          </a:prstGeom>
        </p:spPr>
        <p:txBody>
          <a:bodyPr vert="horz"/>
          <a:lstStyle>
            <a:lvl1pPr marL="0" indent="0">
              <a:buNone/>
              <a:defRPr sz="1200" baseline="0">
                <a:solidFill>
                  <a:schemeClr val="bg2"/>
                </a:solidFill>
              </a:defRPr>
            </a:lvl1pPr>
          </a:lstStyle>
          <a:p>
            <a:r>
              <a:rPr lang="en-US"/>
              <a:t>Drag picture to placeholder or click icon to add</a:t>
            </a:r>
          </a:p>
        </p:txBody>
      </p:sp>
      <p:sp>
        <p:nvSpPr>
          <p:cNvPr id="15" name="Title 2"/>
          <p:cNvSpPr>
            <a:spLocks noGrp="1"/>
          </p:cNvSpPr>
          <p:nvPr>
            <p:ph type="title" hasCustomPrompt="1"/>
          </p:nvPr>
        </p:nvSpPr>
        <p:spPr>
          <a:xfrm>
            <a:off x="578611" y="2147713"/>
            <a:ext cx="6473961" cy="668374"/>
          </a:xfrm>
          <a:prstGeom prst="rect">
            <a:avLst/>
          </a:prstGeom>
        </p:spPr>
        <p:txBody>
          <a:bodyPr lIns="0" tIns="0" rIns="0" bIns="0" anchor="t" anchorCtr="0"/>
          <a:lstStyle>
            <a:lvl1pPr algn="l">
              <a:lnSpc>
                <a:spcPts val="2400"/>
              </a:lnSpc>
              <a:defRPr sz="1800" b="0" i="0" cap="none" spc="90" baseline="0">
                <a:solidFill>
                  <a:srgbClr val="FFFFFF"/>
                </a:solidFill>
                <a:latin typeface="Verdana"/>
                <a:cs typeface="Verdana"/>
              </a:defRPr>
            </a:lvl1pPr>
          </a:lstStyle>
          <a:p>
            <a:r>
              <a:rPr lang="en-US" dirty="0"/>
              <a:t>Title of Presentation</a:t>
            </a:r>
            <a:br>
              <a:rPr lang="en-US" dirty="0"/>
            </a:br>
            <a:r>
              <a:rPr lang="en-US" dirty="0"/>
              <a:t>Second Line Title</a:t>
            </a:r>
          </a:p>
        </p:txBody>
      </p:sp>
      <p:sp>
        <p:nvSpPr>
          <p:cNvPr id="24" name="Text Placeholder 19"/>
          <p:cNvSpPr>
            <a:spLocks noGrp="1"/>
          </p:cNvSpPr>
          <p:nvPr>
            <p:ph type="body" sz="quarter" idx="11" hasCustomPrompt="1"/>
          </p:nvPr>
        </p:nvSpPr>
        <p:spPr>
          <a:xfrm>
            <a:off x="578619" y="2906361"/>
            <a:ext cx="6473954" cy="528519"/>
          </a:xfrm>
          <a:prstGeom prst="rect">
            <a:avLst/>
          </a:prstGeom>
        </p:spPr>
        <p:txBody>
          <a:bodyPr lIns="0" tIns="0" rIns="0" bIns="0"/>
          <a:lstStyle>
            <a:lvl1pPr marL="0" indent="0" algn="l">
              <a:buNone/>
              <a:defRPr sz="1300" b="0" i="0" cap="none" spc="90" baseline="0">
                <a:solidFill>
                  <a:srgbClr val="FFFFFF"/>
                </a:solidFill>
                <a:latin typeface="Verdana"/>
                <a:cs typeface="Verdana"/>
              </a:defRPr>
            </a:lvl1pPr>
          </a:lstStyle>
          <a:p>
            <a:pPr lvl="0"/>
            <a:r>
              <a:rPr lang="en-US" dirty="0"/>
              <a:t>Click to Add Subtitle</a:t>
            </a:r>
          </a:p>
        </p:txBody>
      </p:sp>
      <p:cxnSp>
        <p:nvCxnSpPr>
          <p:cNvPr id="25" name="Straight Connector 24"/>
          <p:cNvCxnSpPr/>
          <p:nvPr userDrawn="1"/>
        </p:nvCxnSpPr>
        <p:spPr>
          <a:xfrm>
            <a:off x="575017" y="3535023"/>
            <a:ext cx="6469241" cy="2581"/>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 Placeholder 19"/>
          <p:cNvSpPr>
            <a:spLocks noGrp="1"/>
          </p:cNvSpPr>
          <p:nvPr>
            <p:ph type="body" sz="quarter" idx="12" hasCustomPrompt="1"/>
          </p:nvPr>
        </p:nvSpPr>
        <p:spPr>
          <a:xfrm>
            <a:off x="589667" y="3612215"/>
            <a:ext cx="6462906" cy="158051"/>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Presenter Name, Title, Company</a:t>
            </a:r>
          </a:p>
        </p:txBody>
      </p:sp>
      <p:sp>
        <p:nvSpPr>
          <p:cNvPr id="27" name="Text Placeholder 19"/>
          <p:cNvSpPr>
            <a:spLocks noGrp="1"/>
          </p:cNvSpPr>
          <p:nvPr>
            <p:ph type="body" sz="quarter" idx="14" hasCustomPrompt="1"/>
          </p:nvPr>
        </p:nvSpPr>
        <p:spPr>
          <a:xfrm>
            <a:off x="589648" y="3833759"/>
            <a:ext cx="6462925" cy="153789"/>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Date</a:t>
            </a:r>
          </a:p>
        </p:txBody>
      </p:sp>
      <p:sp>
        <p:nvSpPr>
          <p:cNvPr id="11" name="Picture Placeholder 4"/>
          <p:cNvSpPr>
            <a:spLocks noGrp="1"/>
          </p:cNvSpPr>
          <p:nvPr>
            <p:ph type="pic" sz="quarter" idx="15" hasCustomPrompt="1"/>
          </p:nvPr>
        </p:nvSpPr>
        <p:spPr>
          <a:xfrm>
            <a:off x="450130" y="4431487"/>
            <a:ext cx="1346293" cy="432197"/>
          </a:xfrm>
          <a:prstGeom prst="rect">
            <a:avLst/>
          </a:prstGeom>
          <a:noFill/>
        </p:spPr>
        <p:txBody>
          <a:bodyPr anchor="t" anchorCtr="0">
            <a:normAutofit/>
          </a:bodyPr>
          <a:lstStyle>
            <a:lvl1pPr marL="0" indent="0" algn="l">
              <a:buNone/>
              <a:defRPr sz="600" b="0" i="0" spc="0" baseline="0">
                <a:solidFill>
                  <a:srgbClr val="B1B3B3"/>
                </a:solidFill>
                <a:latin typeface="Verdana"/>
                <a:cs typeface="Verdana"/>
              </a:defRPr>
            </a:lvl1pPr>
          </a:lstStyle>
          <a:p>
            <a:r>
              <a:rPr lang="en-US"/>
              <a:t>Optional partner logo can be placed here. This box will not appear if not used.</a:t>
            </a:r>
          </a:p>
        </p:txBody>
      </p:sp>
    </p:spTree>
    <p:extLst>
      <p:ext uri="{BB962C8B-B14F-4D97-AF65-F5344CB8AC3E}">
        <p14:creationId xmlns:p14="http://schemas.microsoft.com/office/powerpoint/2010/main" val="3268844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Gray Photo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448227" y="500220"/>
            <a:ext cx="8249982" cy="3675292"/>
          </a:xfrm>
          <a:prstGeom prst="rect">
            <a:avLst/>
          </a:prstGeom>
        </p:spPr>
        <p:txBody>
          <a:bodyPr anchor="t" anchorCtr="0">
            <a:normAutofit/>
          </a:bodyPr>
          <a:lstStyle>
            <a:lvl1pPr marL="0" indent="0">
              <a:buNone/>
              <a:defRPr sz="1400">
                <a:solidFill>
                  <a:schemeClr val="bg2"/>
                </a:solidFill>
              </a:defRPr>
            </a:lvl1pPr>
          </a:lstStyle>
          <a:p>
            <a:r>
              <a:rPr lang="en-US"/>
              <a:t>Photo Only Divider Slide </a:t>
            </a:r>
          </a:p>
        </p:txBody>
      </p:sp>
      <p:sp>
        <p:nvSpPr>
          <p:cNvPr id="3" name="Slide Number Placeholder 2"/>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2784548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stom Industry Divider">
    <p:spTree>
      <p:nvGrpSpPr>
        <p:cNvPr id="1" name=""/>
        <p:cNvGrpSpPr/>
        <p:nvPr/>
      </p:nvGrpSpPr>
      <p:grpSpPr>
        <a:xfrm>
          <a:off x="0" y="0"/>
          <a:ext cx="0" cy="0"/>
          <a:chOff x="0" y="0"/>
          <a:chExt cx="0" cy="0"/>
        </a:xfrm>
      </p:grpSpPr>
      <p:sp>
        <p:nvSpPr>
          <p:cNvPr id="13" name="Rectangle 12"/>
          <p:cNvSpPr/>
          <p:nvPr userDrawn="1"/>
        </p:nvSpPr>
        <p:spPr>
          <a:xfrm>
            <a:off x="447854" y="413473"/>
            <a:ext cx="8247911" cy="3312939"/>
          </a:xfrm>
          <a:prstGeom prst="rect">
            <a:avLst/>
          </a:prstGeom>
          <a:solidFill>
            <a:schemeClr val="accent2"/>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 Placeholder 19"/>
          <p:cNvSpPr>
            <a:spLocks noGrp="1"/>
          </p:cNvSpPr>
          <p:nvPr>
            <p:ph type="body" sz="quarter" idx="18" hasCustomPrompt="1"/>
          </p:nvPr>
        </p:nvSpPr>
        <p:spPr>
          <a:xfrm>
            <a:off x="723286" y="1551443"/>
            <a:ext cx="7715724" cy="639527"/>
          </a:xfrm>
          <a:prstGeom prst="rect">
            <a:avLst/>
          </a:prstGeom>
        </p:spPr>
        <p:txBody>
          <a:bodyPr lIns="0" tIns="0" rIns="0" bIns="0"/>
          <a:lstStyle>
            <a:lvl1pPr marL="0" indent="0" algn="l">
              <a:buNone/>
              <a:defRPr sz="1400" b="0" i="0" cap="none" spc="90" baseline="0">
                <a:solidFill>
                  <a:srgbClr val="FFFFFF"/>
                </a:solidFill>
                <a:latin typeface="Verdana"/>
                <a:cs typeface="Verdana"/>
              </a:defRPr>
            </a:lvl1pPr>
          </a:lstStyle>
          <a:p>
            <a:pPr lvl="0"/>
            <a:r>
              <a:rPr lang="en-US" dirty="0"/>
              <a:t>Click to Add Subtitle</a:t>
            </a:r>
          </a:p>
        </p:txBody>
      </p:sp>
      <p:sp>
        <p:nvSpPr>
          <p:cNvPr id="4" name="Slide Number Placeholder 3"/>
          <p:cNvSpPr>
            <a:spLocks noGrp="1"/>
          </p:cNvSpPr>
          <p:nvPr>
            <p:ph type="sldNum" sz="quarter" idx="19"/>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5" name="Picture Placeholder 6"/>
          <p:cNvSpPr>
            <a:spLocks noGrp="1"/>
          </p:cNvSpPr>
          <p:nvPr>
            <p:ph type="pic" sz="quarter" idx="17" hasCustomPrompt="1"/>
          </p:nvPr>
        </p:nvSpPr>
        <p:spPr>
          <a:xfrm>
            <a:off x="6708588" y="3143579"/>
            <a:ext cx="1189915" cy="1169194"/>
          </a:xfrm>
          <a:prstGeom prst="rect">
            <a:avLst/>
          </a:prstGeom>
        </p:spPr>
        <p:txBody>
          <a:bodyPr anchor="t" anchorCtr="1"/>
          <a:lstStyle>
            <a:lvl1pPr marL="0" indent="0" algn="l">
              <a:buFontTx/>
              <a:buNone/>
              <a:defRPr sz="1200" baseline="0">
                <a:solidFill>
                  <a:schemeClr val="bg1"/>
                </a:solidFill>
              </a:defRPr>
            </a:lvl1pPr>
          </a:lstStyle>
          <a:p>
            <a:r>
              <a:rPr lang="en-US"/>
              <a:t> Industry</a:t>
            </a:r>
            <a:br>
              <a:rPr lang="en-US"/>
            </a:br>
            <a:r>
              <a:rPr lang="en-US"/>
              <a:t>Icon Here</a:t>
            </a:r>
          </a:p>
        </p:txBody>
      </p:sp>
      <p:sp>
        <p:nvSpPr>
          <p:cNvPr id="16" name="Title 2"/>
          <p:cNvSpPr>
            <a:spLocks noGrp="1"/>
          </p:cNvSpPr>
          <p:nvPr>
            <p:ph type="title" hasCustomPrompt="1"/>
          </p:nvPr>
        </p:nvSpPr>
        <p:spPr>
          <a:xfrm>
            <a:off x="723282" y="704831"/>
            <a:ext cx="7715727" cy="668374"/>
          </a:xfrm>
          <a:prstGeom prst="rect">
            <a:avLst/>
          </a:prstGeom>
        </p:spPr>
        <p:txBody>
          <a:bodyPr lIns="0" tIns="0" rIns="0" bIns="0" anchor="ctr" anchorCtr="0"/>
          <a:lstStyle>
            <a:lvl1pPr algn="l">
              <a:lnSpc>
                <a:spcPts val="3000"/>
              </a:lnSpc>
              <a:defRPr sz="2500" b="0" i="0" cap="none" spc="50" baseline="0">
                <a:solidFill>
                  <a:srgbClr val="FFFFFF"/>
                </a:solidFill>
                <a:latin typeface="Verdana"/>
                <a:cs typeface="Verdana"/>
              </a:defRPr>
            </a:lvl1pPr>
          </a:lstStyle>
          <a:p>
            <a:r>
              <a:rPr lang="en-US" dirty="0"/>
              <a:t>Divider Slide</a:t>
            </a:r>
            <a:br>
              <a:rPr lang="en-US" dirty="0"/>
            </a:br>
            <a:r>
              <a:rPr lang="en-US" dirty="0"/>
              <a:t>Second Line Title</a:t>
            </a:r>
          </a:p>
        </p:txBody>
      </p:sp>
    </p:spTree>
    <p:extLst>
      <p:ext uri="{BB962C8B-B14F-4D97-AF65-F5344CB8AC3E}">
        <p14:creationId xmlns:p14="http://schemas.microsoft.com/office/powerpoint/2010/main" val="36098949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Custom Industry Divider">
    <p:spTree>
      <p:nvGrpSpPr>
        <p:cNvPr id="1" name=""/>
        <p:cNvGrpSpPr/>
        <p:nvPr/>
      </p:nvGrpSpPr>
      <p:grpSpPr>
        <a:xfrm>
          <a:off x="0" y="0"/>
          <a:ext cx="0" cy="0"/>
          <a:chOff x="0" y="0"/>
          <a:chExt cx="0" cy="0"/>
        </a:xfrm>
      </p:grpSpPr>
      <p:sp>
        <p:nvSpPr>
          <p:cNvPr id="13" name="Rectangle 12"/>
          <p:cNvSpPr/>
          <p:nvPr userDrawn="1"/>
        </p:nvSpPr>
        <p:spPr>
          <a:xfrm>
            <a:off x="447854" y="413473"/>
            <a:ext cx="8247911" cy="3312939"/>
          </a:xfrm>
          <a:prstGeom prst="rect">
            <a:avLst/>
          </a:prstGeom>
          <a:solidFill>
            <a:srgbClr val="FBB034"/>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 Placeholder 19"/>
          <p:cNvSpPr>
            <a:spLocks noGrp="1"/>
          </p:cNvSpPr>
          <p:nvPr>
            <p:ph type="body" sz="quarter" idx="18" hasCustomPrompt="1"/>
          </p:nvPr>
        </p:nvSpPr>
        <p:spPr>
          <a:xfrm>
            <a:off x="723286" y="1551443"/>
            <a:ext cx="7715724" cy="639527"/>
          </a:xfrm>
          <a:prstGeom prst="rect">
            <a:avLst/>
          </a:prstGeom>
        </p:spPr>
        <p:txBody>
          <a:bodyPr lIns="0" tIns="0" rIns="0" bIns="0"/>
          <a:lstStyle>
            <a:lvl1pPr marL="0" indent="0" algn="l">
              <a:buNone/>
              <a:defRPr sz="1400" b="0" i="0" cap="none" spc="90" baseline="0">
                <a:solidFill>
                  <a:srgbClr val="FFFFFF"/>
                </a:solidFill>
                <a:latin typeface="Verdana"/>
                <a:cs typeface="Verdana"/>
              </a:defRPr>
            </a:lvl1pPr>
          </a:lstStyle>
          <a:p>
            <a:pPr lvl="0"/>
            <a:r>
              <a:rPr lang="en-US" dirty="0"/>
              <a:t>Click to Add Subtitle</a:t>
            </a:r>
          </a:p>
        </p:txBody>
      </p:sp>
      <p:sp>
        <p:nvSpPr>
          <p:cNvPr id="4" name="Slide Number Placeholder 3"/>
          <p:cNvSpPr>
            <a:spLocks noGrp="1"/>
          </p:cNvSpPr>
          <p:nvPr>
            <p:ph type="sldNum" sz="quarter" idx="19"/>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5" name="Picture Placeholder 6"/>
          <p:cNvSpPr>
            <a:spLocks noGrp="1"/>
          </p:cNvSpPr>
          <p:nvPr>
            <p:ph type="pic" sz="quarter" idx="17" hasCustomPrompt="1"/>
          </p:nvPr>
        </p:nvSpPr>
        <p:spPr>
          <a:xfrm>
            <a:off x="6708588" y="3143579"/>
            <a:ext cx="1189915" cy="1169194"/>
          </a:xfrm>
          <a:prstGeom prst="rect">
            <a:avLst/>
          </a:prstGeom>
        </p:spPr>
        <p:txBody>
          <a:bodyPr anchor="t" anchorCtr="1"/>
          <a:lstStyle>
            <a:lvl1pPr marL="0" indent="0" algn="l">
              <a:buFontTx/>
              <a:buNone/>
              <a:defRPr sz="1200" baseline="0">
                <a:solidFill>
                  <a:schemeClr val="bg1"/>
                </a:solidFill>
              </a:defRPr>
            </a:lvl1pPr>
          </a:lstStyle>
          <a:p>
            <a:r>
              <a:rPr lang="en-US"/>
              <a:t> Industry</a:t>
            </a:r>
            <a:br>
              <a:rPr lang="en-US"/>
            </a:br>
            <a:r>
              <a:rPr lang="en-US"/>
              <a:t>Icon Here</a:t>
            </a:r>
          </a:p>
        </p:txBody>
      </p:sp>
      <p:sp>
        <p:nvSpPr>
          <p:cNvPr id="16" name="Title 2"/>
          <p:cNvSpPr>
            <a:spLocks noGrp="1"/>
          </p:cNvSpPr>
          <p:nvPr>
            <p:ph type="title" hasCustomPrompt="1"/>
          </p:nvPr>
        </p:nvSpPr>
        <p:spPr>
          <a:xfrm>
            <a:off x="723282" y="704831"/>
            <a:ext cx="7715727" cy="668374"/>
          </a:xfrm>
          <a:prstGeom prst="rect">
            <a:avLst/>
          </a:prstGeom>
        </p:spPr>
        <p:txBody>
          <a:bodyPr lIns="0" tIns="0" rIns="0" bIns="0" anchor="ctr" anchorCtr="0"/>
          <a:lstStyle>
            <a:lvl1pPr algn="l">
              <a:lnSpc>
                <a:spcPts val="3000"/>
              </a:lnSpc>
              <a:defRPr sz="2500" b="0" i="0" cap="none" spc="50" baseline="0">
                <a:solidFill>
                  <a:srgbClr val="FFFFFF"/>
                </a:solidFill>
                <a:latin typeface="Verdana"/>
                <a:cs typeface="Verdana"/>
              </a:defRPr>
            </a:lvl1pPr>
          </a:lstStyle>
          <a:p>
            <a:r>
              <a:rPr lang="en-US" dirty="0"/>
              <a:t>Divider Slide</a:t>
            </a:r>
            <a:br>
              <a:rPr lang="en-US" dirty="0"/>
            </a:br>
            <a:r>
              <a:rPr lang="en-US" dirty="0"/>
              <a:t>Second Line Title</a:t>
            </a:r>
          </a:p>
        </p:txBody>
      </p:sp>
    </p:spTree>
    <p:extLst>
      <p:ext uri="{BB962C8B-B14F-4D97-AF65-F5344CB8AC3E}">
        <p14:creationId xmlns:p14="http://schemas.microsoft.com/office/powerpoint/2010/main" val="35436404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hoto Industry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 name="Picture Placeholder 4"/>
          <p:cNvSpPr>
            <a:spLocks noGrp="1"/>
          </p:cNvSpPr>
          <p:nvPr>
            <p:ph type="pic" sz="quarter" idx="11" hasCustomPrompt="1"/>
          </p:nvPr>
        </p:nvSpPr>
        <p:spPr>
          <a:xfrm>
            <a:off x="448227" y="500220"/>
            <a:ext cx="8249982" cy="3227604"/>
          </a:xfrm>
          <a:prstGeom prst="rect">
            <a:avLst/>
          </a:prstGeom>
        </p:spPr>
        <p:txBody>
          <a:bodyPr anchor="t" anchorCtr="0">
            <a:normAutofit/>
          </a:bodyPr>
          <a:lstStyle>
            <a:lvl1pPr marL="0" indent="0">
              <a:buNone/>
              <a:defRPr sz="1400">
                <a:solidFill>
                  <a:schemeClr val="bg2"/>
                </a:solidFill>
              </a:defRPr>
            </a:lvl1pPr>
          </a:lstStyle>
          <a:p>
            <a:r>
              <a:rPr lang="en-US"/>
              <a:t>Photo Only Divider Slide </a:t>
            </a:r>
          </a:p>
        </p:txBody>
      </p:sp>
      <p:sp>
        <p:nvSpPr>
          <p:cNvPr id="6" name="Picture Placeholder 6"/>
          <p:cNvSpPr>
            <a:spLocks noGrp="1"/>
          </p:cNvSpPr>
          <p:nvPr>
            <p:ph type="pic" sz="quarter" idx="17" hasCustomPrompt="1"/>
          </p:nvPr>
        </p:nvSpPr>
        <p:spPr>
          <a:xfrm>
            <a:off x="6708588" y="3143579"/>
            <a:ext cx="1189915" cy="1169194"/>
          </a:xfrm>
          <a:prstGeom prst="rect">
            <a:avLst/>
          </a:prstGeom>
        </p:spPr>
        <p:txBody>
          <a:bodyPr anchor="t" anchorCtr="1"/>
          <a:lstStyle>
            <a:lvl1pPr marL="0" indent="0" algn="l">
              <a:buFontTx/>
              <a:buNone/>
              <a:defRPr sz="1200" baseline="0">
                <a:solidFill>
                  <a:schemeClr val="bg2"/>
                </a:solidFill>
              </a:defRPr>
            </a:lvl1pPr>
          </a:lstStyle>
          <a:p>
            <a:r>
              <a:rPr lang="en-US"/>
              <a:t> Industry</a:t>
            </a:r>
            <a:br>
              <a:rPr lang="en-US"/>
            </a:br>
            <a:r>
              <a:rPr lang="en-US"/>
              <a:t>Icon Here</a:t>
            </a:r>
          </a:p>
        </p:txBody>
      </p:sp>
      <p:sp>
        <p:nvSpPr>
          <p:cNvPr id="10" name="Rectangle 9"/>
          <p:cNvSpPr/>
          <p:nvPr userDrawn="1"/>
        </p:nvSpPr>
        <p:spPr>
          <a:xfrm>
            <a:off x="447675" y="412101"/>
            <a:ext cx="8248653" cy="86374"/>
          </a:xfrm>
          <a:prstGeom prst="rect">
            <a:avLst/>
          </a:prstGeom>
          <a:solidFill>
            <a:schemeClr val="accent2"/>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8"/>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650232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a:t>Click to Edit Title</a:t>
            </a:r>
            <a:endParaRPr lang="en-US"/>
          </a:p>
        </p:txBody>
      </p:sp>
      <p:sp>
        <p:nvSpPr>
          <p:cNvPr id="5" name="Slide Number Placeholder 4"/>
          <p:cNvSpPr>
            <a:spLocks noGrp="1"/>
          </p:cNvSpPr>
          <p:nvPr>
            <p:ph type="sldNum" sz="quarter" idx="10"/>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4337331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a:t>Click to Edit Title</a:t>
            </a:r>
            <a:endParaRPr lang="en-US"/>
          </a:p>
        </p:txBody>
      </p:sp>
      <p:sp>
        <p:nvSpPr>
          <p:cNvPr id="5" name="Slide Number Placeholder 4"/>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9" name="Text Placeholder 2"/>
          <p:cNvSpPr>
            <a:spLocks noGrp="1"/>
          </p:cNvSpPr>
          <p:nvPr>
            <p:ph idx="11" hasCustomPrompt="1"/>
          </p:nvPr>
        </p:nvSpPr>
        <p:spPr bwMode="auto">
          <a:xfrm>
            <a:off x="447720" y="1091409"/>
            <a:ext cx="8241707" cy="3312086"/>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buClr>
                <a:schemeClr val="accent2"/>
              </a:buClr>
              <a:defRPr sz="1500"/>
            </a:lvl1pPr>
            <a:lvl2pPr>
              <a:buClr>
                <a:schemeClr val="accent2"/>
              </a:buClr>
              <a:defRPr sz="1500"/>
            </a:lvl2pPr>
            <a:lvl3pPr>
              <a:buClr>
                <a:schemeClr val="accent2"/>
              </a:buClr>
              <a:defRPr sz="1500"/>
            </a:lvl3pPr>
            <a:lvl4pPr>
              <a:buClr>
                <a:schemeClr val="accent2"/>
              </a:buClr>
              <a:defRPr sz="1500"/>
            </a:lvl4pPr>
            <a:lvl5pPr>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17168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 with Heading">
    <p:spTree>
      <p:nvGrpSpPr>
        <p:cNvPr id="1" name=""/>
        <p:cNvGrpSpPr/>
        <p:nvPr/>
      </p:nvGrpSpPr>
      <p:grpSpPr>
        <a:xfrm>
          <a:off x="0" y="0"/>
          <a:ext cx="0" cy="0"/>
          <a:chOff x="0" y="0"/>
          <a:chExt cx="0" cy="0"/>
        </a:xfrm>
      </p:grpSpPr>
      <p:sp>
        <p:nvSpPr>
          <p:cNvPr id="2" name="Slide Number Placeholder 1"/>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itle 6"/>
          <p:cNvSpPr>
            <a:spLocks noGrp="1"/>
          </p:cNvSpPr>
          <p:nvPr>
            <p:ph type="title" hasCustomPrompt="1"/>
          </p:nvPr>
        </p:nvSpPr>
        <p:spPr/>
        <p:txBody>
          <a:bodyPr/>
          <a:lstStyle/>
          <a:p>
            <a:r>
              <a:rPr lang="en-US" dirty="0"/>
              <a:t>Click to Edit Title</a:t>
            </a:r>
            <a:endParaRPr lang="en-US"/>
          </a:p>
        </p:txBody>
      </p:sp>
      <p:sp>
        <p:nvSpPr>
          <p:cNvPr id="9" name="Text Placeholder 5"/>
          <p:cNvSpPr>
            <a:spLocks noGrp="1"/>
          </p:cNvSpPr>
          <p:nvPr>
            <p:ph type="body" sz="quarter" idx="11" hasCustomPrompt="1"/>
          </p:nvPr>
        </p:nvSpPr>
        <p:spPr>
          <a:xfrm>
            <a:off x="447736" y="1091939"/>
            <a:ext cx="8246492" cy="373561"/>
          </a:xfrm>
          <a:prstGeom prst="rect">
            <a:avLst/>
          </a:prstGeom>
        </p:spPr>
        <p:txBody>
          <a:bodyPr>
            <a:noAutofit/>
          </a:bodyPr>
          <a:lstStyle>
            <a:lvl1pPr marL="0" indent="0">
              <a:lnSpc>
                <a:spcPct val="100000"/>
              </a:lnSpc>
              <a:buFontTx/>
              <a:buNone/>
              <a:defRPr sz="1800" b="1" i="0"/>
            </a:lvl1pPr>
          </a:lstStyle>
          <a:p>
            <a:pPr lvl="0"/>
            <a:r>
              <a:rPr lang="en-US"/>
              <a:t>Click to edit heading</a:t>
            </a:r>
          </a:p>
        </p:txBody>
      </p:sp>
      <p:sp>
        <p:nvSpPr>
          <p:cNvPr id="10" name="Text Placeholder 2"/>
          <p:cNvSpPr>
            <a:spLocks noGrp="1"/>
          </p:cNvSpPr>
          <p:nvPr>
            <p:ph idx="15" hasCustomPrompt="1"/>
          </p:nvPr>
        </p:nvSpPr>
        <p:spPr bwMode="auto">
          <a:xfrm>
            <a:off x="447720" y="1555059"/>
            <a:ext cx="8241707" cy="2848436"/>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buClr>
                <a:schemeClr val="accent2"/>
              </a:buClr>
              <a:defRPr sz="1500"/>
            </a:lvl1pPr>
            <a:lvl2pPr>
              <a:buClr>
                <a:schemeClr val="accent2"/>
              </a:buClr>
              <a:defRPr sz="1500"/>
            </a:lvl2pPr>
            <a:lvl3pPr>
              <a:buClr>
                <a:schemeClr val="accent2"/>
              </a:buClr>
              <a:defRPr sz="1500"/>
            </a:lvl3pPr>
            <a:lvl4pPr>
              <a:buClr>
                <a:schemeClr val="accent2"/>
              </a:buClr>
              <a:defRPr sz="1500"/>
            </a:lvl4pPr>
            <a:lvl5pPr>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09745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Line Introduction">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3" name="Title 2"/>
          <p:cNvSpPr>
            <a:spLocks noGrp="1"/>
          </p:cNvSpPr>
          <p:nvPr>
            <p:ph type="title" hasCustomPrompt="1"/>
          </p:nvPr>
        </p:nvSpPr>
        <p:spPr/>
        <p:txBody>
          <a:bodyPr/>
          <a:lstStyle/>
          <a:p>
            <a:r>
              <a:rPr lang="en-US" dirty="0"/>
              <a:t>Click to Edit Title</a:t>
            </a:r>
            <a:endParaRPr lang="en-US"/>
          </a:p>
        </p:txBody>
      </p:sp>
      <p:sp>
        <p:nvSpPr>
          <p:cNvPr id="8" name="Text Placeholder 5"/>
          <p:cNvSpPr>
            <a:spLocks noGrp="1"/>
          </p:cNvSpPr>
          <p:nvPr>
            <p:ph type="body" sz="quarter" idx="11" hasCustomPrompt="1"/>
          </p:nvPr>
        </p:nvSpPr>
        <p:spPr>
          <a:xfrm>
            <a:off x="447736" y="1091940"/>
            <a:ext cx="8246492" cy="650378"/>
          </a:xfrm>
          <a:prstGeom prst="rect">
            <a:avLst/>
          </a:prstGeom>
        </p:spPr>
        <p:txBody>
          <a:bodyPr>
            <a:noAutofit/>
          </a:bodyPr>
          <a:lstStyle>
            <a:lvl1pPr marL="0" indent="0">
              <a:lnSpc>
                <a:spcPct val="100000"/>
              </a:lnSpc>
              <a:buFontTx/>
              <a:buNone/>
              <a:defRPr sz="1800" b="1" i="0">
                <a:solidFill>
                  <a:schemeClr val="accent2"/>
                </a:solidFill>
              </a:defRPr>
            </a:lvl1pPr>
          </a:lstStyle>
          <a:p>
            <a:pPr lvl="0"/>
            <a:r>
              <a:rPr lang="en-US"/>
              <a:t>Click to edit text. Main idea, quote, or phrase two lines and under may go in this text box. </a:t>
            </a:r>
          </a:p>
        </p:txBody>
      </p:sp>
      <p:sp>
        <p:nvSpPr>
          <p:cNvPr id="9" name="Text Placeholder 2"/>
          <p:cNvSpPr>
            <a:spLocks noGrp="1"/>
          </p:cNvSpPr>
          <p:nvPr>
            <p:ph idx="15" hasCustomPrompt="1"/>
          </p:nvPr>
        </p:nvSpPr>
        <p:spPr bwMode="auto">
          <a:xfrm>
            <a:off x="447720" y="1833518"/>
            <a:ext cx="8241707" cy="2569977"/>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buClr>
                <a:schemeClr val="accent2"/>
              </a:buClr>
              <a:defRPr sz="1500"/>
            </a:lvl1pPr>
            <a:lvl2pPr>
              <a:buClr>
                <a:schemeClr val="accent2"/>
              </a:buClr>
              <a:defRPr sz="1500"/>
            </a:lvl2pPr>
            <a:lvl3pPr>
              <a:buClr>
                <a:schemeClr val="accent2"/>
              </a:buClr>
              <a:defRPr sz="1500"/>
            </a:lvl3pPr>
            <a:lvl4pPr>
              <a:buClr>
                <a:schemeClr val="accent2"/>
              </a:buClr>
              <a:defRPr sz="1500"/>
            </a:lvl4pPr>
            <a:lvl5pPr>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81296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Line Introduction">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3" name="Title 2"/>
          <p:cNvSpPr>
            <a:spLocks noGrp="1"/>
          </p:cNvSpPr>
          <p:nvPr>
            <p:ph type="title" hasCustomPrompt="1"/>
          </p:nvPr>
        </p:nvSpPr>
        <p:spPr/>
        <p:txBody>
          <a:bodyPr/>
          <a:lstStyle/>
          <a:p>
            <a:r>
              <a:rPr lang="en-US" dirty="0"/>
              <a:t>Click to Edit Title</a:t>
            </a:r>
            <a:endParaRPr lang="en-US"/>
          </a:p>
        </p:txBody>
      </p:sp>
      <p:sp>
        <p:nvSpPr>
          <p:cNvPr id="8" name="Text Placeholder 5"/>
          <p:cNvSpPr>
            <a:spLocks noGrp="1"/>
          </p:cNvSpPr>
          <p:nvPr>
            <p:ph type="body" sz="quarter" idx="11" hasCustomPrompt="1"/>
          </p:nvPr>
        </p:nvSpPr>
        <p:spPr>
          <a:xfrm>
            <a:off x="447736" y="1091940"/>
            <a:ext cx="8246492" cy="870872"/>
          </a:xfrm>
          <a:prstGeom prst="rect">
            <a:avLst/>
          </a:prstGeom>
        </p:spPr>
        <p:txBody>
          <a:bodyPr>
            <a:noAutofit/>
          </a:bodyPr>
          <a:lstStyle>
            <a:lvl1pPr marL="0" marR="0" indent="0" algn="l" defTabSz="457155" rtl="0" eaLnBrk="1" fontAlgn="base" latinLnBrk="0" hangingPunct="1">
              <a:lnSpc>
                <a:spcPct val="100000"/>
              </a:lnSpc>
              <a:spcBef>
                <a:spcPct val="20000"/>
              </a:spcBef>
              <a:spcAft>
                <a:spcPct val="0"/>
              </a:spcAft>
              <a:buClr>
                <a:schemeClr val="accent1"/>
              </a:buClr>
              <a:buSzTx/>
              <a:buFontTx/>
              <a:buNone/>
              <a:tabLst/>
              <a:defRPr sz="1800" b="1" i="0">
                <a:solidFill>
                  <a:schemeClr val="accent2"/>
                </a:solidFill>
              </a:defRPr>
            </a:lvl1pPr>
          </a:lstStyle>
          <a:p>
            <a:pPr marL="0" marR="0" lvl="0" indent="0" algn="l" defTabSz="457155" rtl="0" eaLnBrk="1" fontAlgn="base" latinLnBrk="0" hangingPunct="1">
              <a:lnSpc>
                <a:spcPct val="100000"/>
              </a:lnSpc>
              <a:spcBef>
                <a:spcPct val="20000"/>
              </a:spcBef>
              <a:spcAft>
                <a:spcPct val="0"/>
              </a:spcAft>
              <a:buClr>
                <a:schemeClr val="accent1"/>
              </a:buClr>
              <a:buSzTx/>
              <a:buFontTx/>
              <a:buNone/>
              <a:tabLst/>
              <a:defRPr/>
            </a:pPr>
            <a:r>
              <a:rPr lang="en-US"/>
              <a:t>Click to edit text. Main idea, quote, or phrase three lines and under may go in this text box. For text over three lines adjust the size of this box.</a:t>
            </a:r>
          </a:p>
        </p:txBody>
      </p:sp>
      <p:sp>
        <p:nvSpPr>
          <p:cNvPr id="9" name="Text Placeholder 2"/>
          <p:cNvSpPr>
            <a:spLocks noGrp="1"/>
          </p:cNvSpPr>
          <p:nvPr>
            <p:ph idx="15" hasCustomPrompt="1"/>
          </p:nvPr>
        </p:nvSpPr>
        <p:spPr bwMode="auto">
          <a:xfrm>
            <a:off x="447720" y="2057401"/>
            <a:ext cx="8241707" cy="234609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buClr>
                <a:schemeClr val="accent2"/>
              </a:buClr>
              <a:defRPr sz="1500"/>
            </a:lvl1pPr>
            <a:lvl2pPr>
              <a:buClr>
                <a:schemeClr val="accent2"/>
              </a:buClr>
              <a:defRPr sz="1500"/>
            </a:lvl2pPr>
            <a:lvl3pPr>
              <a:buClr>
                <a:schemeClr val="accent2"/>
              </a:buClr>
              <a:defRPr sz="1500"/>
            </a:lvl3pPr>
            <a:lvl4pPr>
              <a:buClr>
                <a:schemeClr val="accent2"/>
              </a:buClr>
              <a:defRPr sz="1500"/>
            </a:lvl4pPr>
            <a:lvl5pPr>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284155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Column Text">
    <p:spTree>
      <p:nvGrpSpPr>
        <p:cNvPr id="1" name=""/>
        <p:cNvGrpSpPr/>
        <p:nvPr/>
      </p:nvGrpSpPr>
      <p:grpSpPr>
        <a:xfrm>
          <a:off x="0" y="0"/>
          <a:ext cx="0" cy="0"/>
          <a:chOff x="0" y="0"/>
          <a:chExt cx="0" cy="0"/>
        </a:xfrm>
      </p:grpSpPr>
      <p:sp>
        <p:nvSpPr>
          <p:cNvPr id="3" name="Slide Number Placeholder 2"/>
          <p:cNvSpPr>
            <a:spLocks noGrp="1"/>
          </p:cNvSpPr>
          <p:nvPr>
            <p:ph type="sldNum" sz="quarter" idx="21"/>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5" name="Title 4"/>
          <p:cNvSpPr>
            <a:spLocks noGrp="1"/>
          </p:cNvSpPr>
          <p:nvPr>
            <p:ph type="title" hasCustomPrompt="1"/>
          </p:nvPr>
        </p:nvSpPr>
        <p:spPr/>
        <p:txBody>
          <a:bodyPr/>
          <a:lstStyle/>
          <a:p>
            <a:r>
              <a:rPr lang="en-US" dirty="0"/>
              <a:t>Click to Edit Title</a:t>
            </a:r>
            <a:endParaRPr lang="en-US"/>
          </a:p>
        </p:txBody>
      </p:sp>
      <p:sp>
        <p:nvSpPr>
          <p:cNvPr id="11" name="Text Placeholder 5"/>
          <p:cNvSpPr>
            <a:spLocks noGrp="1"/>
          </p:cNvSpPr>
          <p:nvPr>
            <p:ph type="body" sz="quarter" idx="15" hasCustomPrompt="1"/>
          </p:nvPr>
        </p:nvSpPr>
        <p:spPr>
          <a:xfrm>
            <a:off x="454995" y="1091572"/>
            <a:ext cx="3917637"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2" name="Text Placeholder 12"/>
          <p:cNvSpPr>
            <a:spLocks noGrp="1"/>
          </p:cNvSpPr>
          <p:nvPr>
            <p:ph type="body" sz="quarter" idx="17" hasCustomPrompt="1"/>
          </p:nvPr>
        </p:nvSpPr>
        <p:spPr>
          <a:xfrm>
            <a:off x="455719" y="1674817"/>
            <a:ext cx="3916035" cy="2728908"/>
          </a:xfrm>
          <a:prstGeom prst="rect">
            <a:avLst/>
          </a:prstGeom>
        </p:spPr>
        <p:txBody>
          <a:bodyPr>
            <a:noAutofit/>
          </a:bodyPr>
          <a:lstStyle>
            <a:lvl1pPr>
              <a:lnSpc>
                <a:spcPct val="100000"/>
              </a:lnSpc>
              <a:buClr>
                <a:schemeClr val="accent2"/>
              </a:buClr>
              <a:defRPr sz="1300"/>
            </a:lvl1pPr>
            <a:lvl2pPr>
              <a:lnSpc>
                <a:spcPct val="100000"/>
              </a:lnSpc>
              <a:buClr>
                <a:schemeClr val="accent2"/>
              </a:buClr>
              <a:defRPr sz="1300"/>
            </a:lvl2pPr>
            <a:lvl3pPr>
              <a:lnSpc>
                <a:spcPct val="100000"/>
              </a:lnSpc>
              <a:buClr>
                <a:schemeClr val="accent2"/>
              </a:buClr>
              <a:defRPr sz="1300"/>
            </a:lvl3pPr>
            <a:lvl4pPr>
              <a:lnSpc>
                <a:spcPct val="100000"/>
              </a:lnSpc>
              <a:buClr>
                <a:schemeClr val="accent2"/>
              </a:buClr>
              <a:defRPr sz="1300"/>
            </a:lvl4pPr>
            <a:lvl5pPr>
              <a:lnSpc>
                <a:spcPct val="100000"/>
              </a:lnSpc>
              <a:buClr>
                <a:schemeClr val="accent2"/>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3" name="Text Placeholder 5"/>
          <p:cNvSpPr>
            <a:spLocks noGrp="1"/>
          </p:cNvSpPr>
          <p:nvPr>
            <p:ph type="body" sz="quarter" idx="19" hasCustomPrompt="1"/>
          </p:nvPr>
        </p:nvSpPr>
        <p:spPr>
          <a:xfrm>
            <a:off x="4772025" y="1091572"/>
            <a:ext cx="3918272"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4" name="Text Placeholder 12"/>
          <p:cNvSpPr>
            <a:spLocks noGrp="1"/>
          </p:cNvSpPr>
          <p:nvPr>
            <p:ph type="body" sz="quarter" idx="20" hasCustomPrompt="1"/>
          </p:nvPr>
        </p:nvSpPr>
        <p:spPr>
          <a:xfrm>
            <a:off x="4773384" y="1674817"/>
            <a:ext cx="3916035" cy="2728908"/>
          </a:xfrm>
          <a:prstGeom prst="rect">
            <a:avLst/>
          </a:prstGeom>
        </p:spPr>
        <p:txBody>
          <a:bodyPr>
            <a:noAutofit/>
          </a:bodyPr>
          <a:lstStyle>
            <a:lvl1pPr>
              <a:lnSpc>
                <a:spcPct val="100000"/>
              </a:lnSpc>
              <a:buClr>
                <a:schemeClr val="accent2"/>
              </a:buClr>
              <a:defRPr sz="1300"/>
            </a:lvl1pPr>
            <a:lvl2pPr>
              <a:lnSpc>
                <a:spcPct val="100000"/>
              </a:lnSpc>
              <a:buClr>
                <a:schemeClr val="accent2"/>
              </a:buClr>
              <a:defRPr sz="1300"/>
            </a:lvl2pPr>
            <a:lvl3pPr>
              <a:lnSpc>
                <a:spcPct val="100000"/>
              </a:lnSpc>
              <a:buClr>
                <a:schemeClr val="accent2"/>
              </a:buClr>
              <a:defRPr sz="1300"/>
            </a:lvl3pPr>
            <a:lvl4pPr>
              <a:lnSpc>
                <a:spcPct val="100000"/>
              </a:lnSpc>
              <a:buClr>
                <a:schemeClr val="accent2"/>
              </a:buClr>
              <a:defRPr sz="1300"/>
            </a:lvl4pPr>
            <a:lvl5pPr>
              <a:lnSpc>
                <a:spcPct val="100000"/>
              </a:lnSpc>
              <a:buClr>
                <a:schemeClr val="accent2"/>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8380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Industry Block and Photo">
    <p:bg>
      <p:bgPr>
        <a:solidFill>
          <a:schemeClr val="bg1"/>
        </a:solidFill>
        <a:effectLst/>
      </p:bgPr>
    </p:bg>
    <p:spTree>
      <p:nvGrpSpPr>
        <p:cNvPr id="1" name=""/>
        <p:cNvGrpSpPr/>
        <p:nvPr/>
      </p:nvGrpSpPr>
      <p:grpSpPr>
        <a:xfrm>
          <a:off x="0" y="0"/>
          <a:ext cx="0" cy="0"/>
          <a:chOff x="0" y="0"/>
          <a:chExt cx="0" cy="0"/>
        </a:xfrm>
      </p:grpSpPr>
      <p:sp>
        <p:nvSpPr>
          <p:cNvPr id="28" name="Rectangle 27"/>
          <p:cNvSpPr/>
          <p:nvPr userDrawn="1"/>
        </p:nvSpPr>
        <p:spPr>
          <a:xfrm>
            <a:off x="442840" y="2055019"/>
            <a:ext cx="6751150" cy="2057400"/>
          </a:xfrm>
          <a:prstGeom prst="rect">
            <a:avLst/>
          </a:prstGeom>
          <a:solidFill>
            <a:srgbClr val="FBB034"/>
          </a:solidFill>
          <a:ln w="25400" cap="flat" cmpd="sng" algn="ctr">
            <a:noFill/>
            <a:prstDash val="solid"/>
          </a:ln>
          <a:effectLst/>
        </p:spPr>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noProof="0">
              <a:ln>
                <a:noFill/>
              </a:ln>
              <a:solidFill>
                <a:sysClr val="window" lastClr="FFFFFF"/>
              </a:solidFill>
              <a:effectLst/>
              <a:uLnTx/>
              <a:uFillTx/>
              <a:latin typeface="Verdana"/>
              <a:ea typeface="+mn-ea"/>
              <a:cs typeface="+mn-cs"/>
            </a:endParaRPr>
          </a:p>
        </p:txBody>
      </p:sp>
      <p:sp>
        <p:nvSpPr>
          <p:cNvPr id="19" name="Picture Placeholder 6"/>
          <p:cNvSpPr>
            <a:spLocks noGrp="1"/>
          </p:cNvSpPr>
          <p:nvPr>
            <p:ph type="pic" sz="quarter" idx="17" hasCustomPrompt="1"/>
          </p:nvPr>
        </p:nvSpPr>
        <p:spPr>
          <a:xfrm>
            <a:off x="7482085" y="3615126"/>
            <a:ext cx="975600" cy="973931"/>
          </a:xfrm>
          <a:prstGeom prst="rect">
            <a:avLst/>
          </a:prstGeom>
        </p:spPr>
        <p:txBody>
          <a:bodyPr anchor="t" anchorCtr="1"/>
          <a:lstStyle>
            <a:lvl1pPr marL="0" indent="0" algn="l">
              <a:buFontTx/>
              <a:buNone/>
              <a:defRPr sz="1100" baseline="0">
                <a:solidFill>
                  <a:schemeClr val="bg2"/>
                </a:solidFill>
              </a:defRPr>
            </a:lvl1pPr>
          </a:lstStyle>
          <a:p>
            <a:r>
              <a:rPr lang="en-US"/>
              <a:t> Industry</a:t>
            </a:r>
            <a:br>
              <a:rPr lang="en-US"/>
            </a:br>
            <a:r>
              <a:rPr lang="en-US"/>
              <a:t>Icon Here</a:t>
            </a:r>
          </a:p>
        </p:txBody>
      </p:sp>
      <p:sp>
        <p:nvSpPr>
          <p:cNvPr id="13" name="Picture Placeholder 5"/>
          <p:cNvSpPr>
            <a:spLocks noGrp="1"/>
          </p:cNvSpPr>
          <p:nvPr>
            <p:ph type="pic" sz="quarter" idx="16"/>
          </p:nvPr>
        </p:nvSpPr>
        <p:spPr>
          <a:xfrm>
            <a:off x="7242175" y="2057400"/>
            <a:ext cx="1460500" cy="2056210"/>
          </a:xfrm>
          <a:prstGeom prst="rect">
            <a:avLst/>
          </a:prstGeom>
        </p:spPr>
        <p:txBody>
          <a:bodyPr vert="horz"/>
          <a:lstStyle>
            <a:lvl1pPr marL="0" indent="0">
              <a:buNone/>
              <a:defRPr sz="1200" baseline="0">
                <a:solidFill>
                  <a:schemeClr val="bg2"/>
                </a:solidFill>
              </a:defRPr>
            </a:lvl1pPr>
          </a:lstStyle>
          <a:p>
            <a:r>
              <a:rPr lang="en-US"/>
              <a:t>Drag picture to placeholder or click icon to add</a:t>
            </a:r>
          </a:p>
        </p:txBody>
      </p:sp>
      <p:sp>
        <p:nvSpPr>
          <p:cNvPr id="15" name="Title 2"/>
          <p:cNvSpPr>
            <a:spLocks noGrp="1"/>
          </p:cNvSpPr>
          <p:nvPr>
            <p:ph type="title" hasCustomPrompt="1"/>
          </p:nvPr>
        </p:nvSpPr>
        <p:spPr>
          <a:xfrm>
            <a:off x="578611" y="2147713"/>
            <a:ext cx="6473961" cy="668374"/>
          </a:xfrm>
          <a:prstGeom prst="rect">
            <a:avLst/>
          </a:prstGeom>
        </p:spPr>
        <p:txBody>
          <a:bodyPr lIns="0" tIns="0" rIns="0" bIns="0" anchor="t" anchorCtr="0"/>
          <a:lstStyle>
            <a:lvl1pPr algn="l">
              <a:lnSpc>
                <a:spcPts val="2400"/>
              </a:lnSpc>
              <a:defRPr sz="1800" b="0" i="0" cap="none" spc="90" baseline="0">
                <a:solidFill>
                  <a:srgbClr val="FFFFFF"/>
                </a:solidFill>
                <a:latin typeface="Verdana"/>
                <a:cs typeface="Verdana"/>
              </a:defRPr>
            </a:lvl1pPr>
          </a:lstStyle>
          <a:p>
            <a:r>
              <a:rPr lang="en-US" dirty="0"/>
              <a:t>Title of Presentation</a:t>
            </a:r>
            <a:br>
              <a:rPr lang="en-US" dirty="0"/>
            </a:br>
            <a:r>
              <a:rPr lang="en-US" dirty="0"/>
              <a:t>Second Line Title</a:t>
            </a:r>
          </a:p>
        </p:txBody>
      </p:sp>
      <p:sp>
        <p:nvSpPr>
          <p:cNvPr id="24" name="Text Placeholder 19"/>
          <p:cNvSpPr>
            <a:spLocks noGrp="1"/>
          </p:cNvSpPr>
          <p:nvPr>
            <p:ph type="body" sz="quarter" idx="11" hasCustomPrompt="1"/>
          </p:nvPr>
        </p:nvSpPr>
        <p:spPr>
          <a:xfrm>
            <a:off x="578619" y="2906361"/>
            <a:ext cx="6473954" cy="528519"/>
          </a:xfrm>
          <a:prstGeom prst="rect">
            <a:avLst/>
          </a:prstGeom>
        </p:spPr>
        <p:txBody>
          <a:bodyPr lIns="0" tIns="0" rIns="0" bIns="0"/>
          <a:lstStyle>
            <a:lvl1pPr marL="0" indent="0" algn="l">
              <a:buNone/>
              <a:defRPr sz="1300" b="0" i="0" cap="none" spc="90" baseline="0">
                <a:solidFill>
                  <a:srgbClr val="FFFFFF"/>
                </a:solidFill>
                <a:latin typeface="Verdana"/>
                <a:cs typeface="Verdana"/>
              </a:defRPr>
            </a:lvl1pPr>
          </a:lstStyle>
          <a:p>
            <a:pPr lvl="0"/>
            <a:r>
              <a:rPr lang="en-US" dirty="0"/>
              <a:t>Click to Add Subtitle</a:t>
            </a:r>
          </a:p>
        </p:txBody>
      </p:sp>
      <p:cxnSp>
        <p:nvCxnSpPr>
          <p:cNvPr id="25" name="Straight Connector 24"/>
          <p:cNvCxnSpPr/>
          <p:nvPr userDrawn="1"/>
        </p:nvCxnSpPr>
        <p:spPr>
          <a:xfrm>
            <a:off x="575017" y="3535023"/>
            <a:ext cx="6469241" cy="2581"/>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 Placeholder 19"/>
          <p:cNvSpPr>
            <a:spLocks noGrp="1"/>
          </p:cNvSpPr>
          <p:nvPr>
            <p:ph type="body" sz="quarter" idx="12" hasCustomPrompt="1"/>
          </p:nvPr>
        </p:nvSpPr>
        <p:spPr>
          <a:xfrm>
            <a:off x="589667" y="3612215"/>
            <a:ext cx="6462906" cy="158051"/>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Presenter Name, Title, Company</a:t>
            </a:r>
          </a:p>
        </p:txBody>
      </p:sp>
      <p:sp>
        <p:nvSpPr>
          <p:cNvPr id="27" name="Text Placeholder 19"/>
          <p:cNvSpPr>
            <a:spLocks noGrp="1"/>
          </p:cNvSpPr>
          <p:nvPr>
            <p:ph type="body" sz="quarter" idx="14" hasCustomPrompt="1"/>
          </p:nvPr>
        </p:nvSpPr>
        <p:spPr>
          <a:xfrm>
            <a:off x="589648" y="3833759"/>
            <a:ext cx="6462925" cy="153789"/>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Date</a:t>
            </a:r>
          </a:p>
        </p:txBody>
      </p:sp>
      <p:sp>
        <p:nvSpPr>
          <p:cNvPr id="11" name="Picture Placeholder 4"/>
          <p:cNvSpPr>
            <a:spLocks noGrp="1"/>
          </p:cNvSpPr>
          <p:nvPr>
            <p:ph type="pic" sz="quarter" idx="15" hasCustomPrompt="1"/>
          </p:nvPr>
        </p:nvSpPr>
        <p:spPr>
          <a:xfrm>
            <a:off x="450130" y="4431487"/>
            <a:ext cx="1346293" cy="432197"/>
          </a:xfrm>
          <a:prstGeom prst="rect">
            <a:avLst/>
          </a:prstGeom>
          <a:noFill/>
        </p:spPr>
        <p:txBody>
          <a:bodyPr anchor="t" anchorCtr="0">
            <a:normAutofit/>
          </a:bodyPr>
          <a:lstStyle>
            <a:lvl1pPr marL="0" indent="0" algn="l">
              <a:buNone/>
              <a:defRPr sz="600" b="0" i="0" spc="0" baseline="0">
                <a:solidFill>
                  <a:srgbClr val="B1B3B3"/>
                </a:solidFill>
                <a:latin typeface="Verdana"/>
                <a:cs typeface="Verdana"/>
              </a:defRPr>
            </a:lvl1pPr>
          </a:lstStyle>
          <a:p>
            <a:r>
              <a:rPr lang="en-US"/>
              <a:t>Optional partner logo can be placed here. This box will not appear if not used.</a:t>
            </a:r>
          </a:p>
        </p:txBody>
      </p:sp>
    </p:spTree>
    <p:extLst>
      <p:ext uri="{BB962C8B-B14F-4D97-AF65-F5344CB8AC3E}">
        <p14:creationId xmlns:p14="http://schemas.microsoft.com/office/powerpoint/2010/main" val="48383723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Column Text">
    <p:spTree>
      <p:nvGrpSpPr>
        <p:cNvPr id="1" name=""/>
        <p:cNvGrpSpPr/>
        <p:nvPr/>
      </p:nvGrpSpPr>
      <p:grpSpPr>
        <a:xfrm>
          <a:off x="0" y="0"/>
          <a:ext cx="0" cy="0"/>
          <a:chOff x="0" y="0"/>
          <a:chExt cx="0" cy="0"/>
        </a:xfrm>
      </p:grpSpPr>
      <p:sp>
        <p:nvSpPr>
          <p:cNvPr id="3" name="Slide Number Placeholder 2"/>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6" name="Title 5"/>
          <p:cNvSpPr>
            <a:spLocks noGrp="1"/>
          </p:cNvSpPr>
          <p:nvPr>
            <p:ph type="title" hasCustomPrompt="1"/>
          </p:nvPr>
        </p:nvSpPr>
        <p:spPr/>
        <p:txBody>
          <a:bodyPr/>
          <a:lstStyle/>
          <a:p>
            <a:r>
              <a:rPr lang="en-US" dirty="0"/>
              <a:t>Click to Edit Title</a:t>
            </a:r>
            <a:endParaRPr lang="en-US"/>
          </a:p>
        </p:txBody>
      </p:sp>
      <p:sp>
        <p:nvSpPr>
          <p:cNvPr id="14" name="Text Placeholder 5"/>
          <p:cNvSpPr>
            <a:spLocks noGrp="1"/>
          </p:cNvSpPr>
          <p:nvPr>
            <p:ph type="body" sz="quarter" idx="15" hasCustomPrompt="1"/>
          </p:nvPr>
        </p:nvSpPr>
        <p:spPr>
          <a:xfrm>
            <a:off x="447736" y="1091572"/>
            <a:ext cx="2511364" cy="553158"/>
          </a:xfrm>
          <a:prstGeom prst="rect">
            <a:avLst/>
          </a:prstGeom>
        </p:spPr>
        <p:txBody>
          <a:bodyPr anchor="b" anchorCtr="0">
            <a:noAutofit/>
          </a:bodyPr>
          <a:lstStyle>
            <a:lvl1pPr marL="0" indent="0">
              <a:lnSpc>
                <a:spcPct val="100000"/>
              </a:lnSpc>
              <a:buFontTx/>
              <a:buNone/>
              <a:defRPr sz="1500" b="1" i="0" baseline="0"/>
            </a:lvl1pPr>
          </a:lstStyle>
          <a:p>
            <a:pPr lvl="0"/>
            <a:r>
              <a:rPr lang="en-US"/>
              <a:t>Click to edit heading </a:t>
            </a:r>
          </a:p>
        </p:txBody>
      </p:sp>
      <p:sp>
        <p:nvSpPr>
          <p:cNvPr id="17" name="Text Placeholder 12"/>
          <p:cNvSpPr>
            <a:spLocks noGrp="1"/>
          </p:cNvSpPr>
          <p:nvPr>
            <p:ph type="body" sz="quarter" idx="17" hasCustomPrompt="1"/>
          </p:nvPr>
        </p:nvSpPr>
        <p:spPr>
          <a:xfrm>
            <a:off x="447736" y="1685518"/>
            <a:ext cx="2510617" cy="2719125"/>
          </a:xfrm>
          <a:prstGeom prst="rect">
            <a:avLst/>
          </a:prstGeom>
        </p:spPr>
        <p:txBody>
          <a:bodyPr>
            <a:noAutofit/>
          </a:bodyPr>
          <a:lstStyle>
            <a:lvl1pPr>
              <a:lnSpc>
                <a:spcPct val="100000"/>
              </a:lnSpc>
              <a:buClr>
                <a:schemeClr val="accent2"/>
              </a:buClr>
              <a:defRPr sz="1100"/>
            </a:lvl1pPr>
            <a:lvl2pPr>
              <a:lnSpc>
                <a:spcPct val="100000"/>
              </a:lnSpc>
              <a:buClr>
                <a:schemeClr val="accent2"/>
              </a:buClr>
              <a:defRPr sz="1100"/>
            </a:lvl2pPr>
            <a:lvl3pPr>
              <a:lnSpc>
                <a:spcPct val="100000"/>
              </a:lnSpc>
              <a:buClr>
                <a:schemeClr val="accent2"/>
              </a:buClr>
              <a:defRPr sz="1100"/>
            </a:lvl3pPr>
            <a:lvl4pPr>
              <a:lnSpc>
                <a:spcPct val="100000"/>
              </a:lnSpc>
              <a:buClr>
                <a:schemeClr val="accent2"/>
              </a:buClr>
              <a:defRPr sz="1100"/>
            </a:lvl4pPr>
            <a:lvl5pPr>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0" name="Text Placeholder 5"/>
          <p:cNvSpPr>
            <a:spLocks noGrp="1"/>
          </p:cNvSpPr>
          <p:nvPr>
            <p:ph type="body" sz="quarter" idx="23" hasCustomPrompt="1"/>
          </p:nvPr>
        </p:nvSpPr>
        <p:spPr>
          <a:xfrm>
            <a:off x="3272504" y="1091572"/>
            <a:ext cx="2511364" cy="553158"/>
          </a:xfrm>
          <a:prstGeom prst="rect">
            <a:avLst/>
          </a:prstGeom>
        </p:spPr>
        <p:txBody>
          <a:bodyPr anchor="b" anchorCtr="0">
            <a:noAutofit/>
          </a:bodyPr>
          <a:lstStyle>
            <a:lvl1pPr marL="0" indent="0">
              <a:lnSpc>
                <a:spcPct val="100000"/>
              </a:lnSpc>
              <a:buFontTx/>
              <a:buNone/>
              <a:defRPr sz="1500" b="1" i="0" baseline="0"/>
            </a:lvl1pPr>
          </a:lstStyle>
          <a:p>
            <a:pPr lvl="0"/>
            <a:r>
              <a:rPr lang="en-US"/>
              <a:t>Click to edit heading </a:t>
            </a:r>
          </a:p>
        </p:txBody>
      </p:sp>
      <p:sp>
        <p:nvSpPr>
          <p:cNvPr id="21" name="Text Placeholder 12"/>
          <p:cNvSpPr>
            <a:spLocks noGrp="1"/>
          </p:cNvSpPr>
          <p:nvPr>
            <p:ph type="body" sz="quarter" idx="24" hasCustomPrompt="1"/>
          </p:nvPr>
        </p:nvSpPr>
        <p:spPr>
          <a:xfrm>
            <a:off x="3272878" y="1685518"/>
            <a:ext cx="2510617" cy="2719125"/>
          </a:xfrm>
          <a:prstGeom prst="rect">
            <a:avLst/>
          </a:prstGeom>
        </p:spPr>
        <p:txBody>
          <a:bodyPr>
            <a:noAutofit/>
          </a:bodyPr>
          <a:lstStyle>
            <a:lvl1pPr>
              <a:lnSpc>
                <a:spcPct val="100000"/>
              </a:lnSpc>
              <a:buClr>
                <a:schemeClr val="accent2"/>
              </a:buClr>
              <a:defRPr sz="1100"/>
            </a:lvl1pPr>
            <a:lvl2pPr>
              <a:lnSpc>
                <a:spcPct val="100000"/>
              </a:lnSpc>
              <a:buClr>
                <a:schemeClr val="accent2"/>
              </a:buClr>
              <a:defRPr sz="1100"/>
            </a:lvl2pPr>
            <a:lvl3pPr>
              <a:lnSpc>
                <a:spcPct val="100000"/>
              </a:lnSpc>
              <a:buClr>
                <a:schemeClr val="accent2"/>
              </a:buClr>
              <a:defRPr sz="1100"/>
            </a:lvl3pPr>
            <a:lvl4pPr>
              <a:lnSpc>
                <a:spcPct val="100000"/>
              </a:lnSpc>
              <a:buClr>
                <a:schemeClr val="accent2"/>
              </a:buClr>
              <a:defRPr sz="1100"/>
            </a:lvl4pPr>
            <a:lvl5pPr>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2" name="Text Placeholder 5"/>
          <p:cNvSpPr>
            <a:spLocks noGrp="1"/>
          </p:cNvSpPr>
          <p:nvPr>
            <p:ph type="body" sz="quarter" idx="25" hasCustomPrompt="1"/>
          </p:nvPr>
        </p:nvSpPr>
        <p:spPr>
          <a:xfrm>
            <a:off x="6177676" y="1091572"/>
            <a:ext cx="2511364" cy="553158"/>
          </a:xfrm>
          <a:prstGeom prst="rect">
            <a:avLst/>
          </a:prstGeom>
        </p:spPr>
        <p:txBody>
          <a:bodyPr anchor="b" anchorCtr="0">
            <a:noAutofit/>
          </a:bodyPr>
          <a:lstStyle>
            <a:lvl1pPr marL="0" indent="0">
              <a:lnSpc>
                <a:spcPct val="100000"/>
              </a:lnSpc>
              <a:buFontTx/>
              <a:buNone/>
              <a:defRPr sz="1500" b="1" i="0" baseline="0"/>
            </a:lvl1pPr>
          </a:lstStyle>
          <a:p>
            <a:pPr lvl="0"/>
            <a:r>
              <a:rPr lang="en-US"/>
              <a:t>Click to edit heading </a:t>
            </a:r>
          </a:p>
        </p:txBody>
      </p:sp>
      <p:sp>
        <p:nvSpPr>
          <p:cNvPr id="23" name="Text Placeholder 12"/>
          <p:cNvSpPr>
            <a:spLocks noGrp="1"/>
          </p:cNvSpPr>
          <p:nvPr>
            <p:ph type="body" sz="quarter" idx="26" hasCustomPrompt="1"/>
          </p:nvPr>
        </p:nvSpPr>
        <p:spPr>
          <a:xfrm>
            <a:off x="6178050" y="1685518"/>
            <a:ext cx="2510617" cy="2719125"/>
          </a:xfrm>
          <a:prstGeom prst="rect">
            <a:avLst/>
          </a:prstGeom>
        </p:spPr>
        <p:txBody>
          <a:bodyPr>
            <a:noAutofit/>
          </a:bodyPr>
          <a:lstStyle>
            <a:lvl1pPr>
              <a:lnSpc>
                <a:spcPct val="100000"/>
              </a:lnSpc>
              <a:buClr>
                <a:schemeClr val="accent2"/>
              </a:buClr>
              <a:defRPr sz="1100"/>
            </a:lvl1pPr>
            <a:lvl2pPr>
              <a:lnSpc>
                <a:spcPct val="100000"/>
              </a:lnSpc>
              <a:buClr>
                <a:schemeClr val="accent2"/>
              </a:buClr>
              <a:defRPr sz="1100"/>
            </a:lvl2pPr>
            <a:lvl3pPr>
              <a:lnSpc>
                <a:spcPct val="100000"/>
              </a:lnSpc>
              <a:buClr>
                <a:schemeClr val="accent2"/>
              </a:buClr>
              <a:defRPr sz="1100"/>
            </a:lvl3pPr>
            <a:lvl4pPr>
              <a:lnSpc>
                <a:spcPct val="100000"/>
              </a:lnSpc>
              <a:buClr>
                <a:schemeClr val="accent2"/>
              </a:buClr>
              <a:defRPr sz="1100"/>
            </a:lvl4pPr>
            <a:lvl5pPr>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51323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hoto Left">
    <p:spTree>
      <p:nvGrpSpPr>
        <p:cNvPr id="1" name=""/>
        <p:cNvGrpSpPr/>
        <p:nvPr/>
      </p:nvGrpSpPr>
      <p:grpSpPr>
        <a:xfrm>
          <a:off x="0" y="0"/>
          <a:ext cx="0" cy="0"/>
          <a:chOff x="0" y="0"/>
          <a:chExt cx="0" cy="0"/>
        </a:xfrm>
      </p:grpSpPr>
      <p:sp>
        <p:nvSpPr>
          <p:cNvPr id="3" name="Slide Number Placeholder 2"/>
          <p:cNvSpPr>
            <a:spLocks noGrp="1"/>
          </p:cNvSpPr>
          <p:nvPr>
            <p:ph type="sldNum" sz="quarter" idx="21"/>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5" name="Title 4"/>
          <p:cNvSpPr>
            <a:spLocks noGrp="1"/>
          </p:cNvSpPr>
          <p:nvPr>
            <p:ph type="title" hasCustomPrompt="1"/>
          </p:nvPr>
        </p:nvSpPr>
        <p:spPr/>
        <p:txBody>
          <a:bodyPr/>
          <a:lstStyle/>
          <a:p>
            <a:r>
              <a:rPr lang="en-US" dirty="0"/>
              <a:t>Click to Edit Title</a:t>
            </a:r>
            <a:endParaRPr lang="en-US"/>
          </a:p>
        </p:txBody>
      </p:sp>
      <p:sp>
        <p:nvSpPr>
          <p:cNvPr id="11" name="Text Placeholder 12"/>
          <p:cNvSpPr>
            <a:spLocks noGrp="1"/>
          </p:cNvSpPr>
          <p:nvPr>
            <p:ph type="body" sz="quarter" idx="20" hasCustomPrompt="1"/>
          </p:nvPr>
        </p:nvSpPr>
        <p:spPr>
          <a:xfrm>
            <a:off x="4626363" y="1814425"/>
            <a:ext cx="4059706" cy="2469195"/>
          </a:xfrm>
          <a:prstGeom prst="rect">
            <a:avLst/>
          </a:prstGeom>
        </p:spPr>
        <p:txBody>
          <a:bodyPr>
            <a:noAutofit/>
          </a:bodyPr>
          <a:lstStyle>
            <a:lvl1pPr>
              <a:lnSpc>
                <a:spcPct val="100000"/>
              </a:lnSpc>
              <a:buClr>
                <a:schemeClr val="accent2"/>
              </a:buClr>
              <a:defRPr sz="1300"/>
            </a:lvl1pPr>
            <a:lvl2pPr>
              <a:lnSpc>
                <a:spcPct val="100000"/>
              </a:lnSpc>
              <a:buClr>
                <a:schemeClr val="accent2"/>
              </a:buClr>
              <a:defRPr sz="1300"/>
            </a:lvl2pPr>
            <a:lvl3pPr>
              <a:lnSpc>
                <a:spcPct val="100000"/>
              </a:lnSpc>
              <a:buClr>
                <a:schemeClr val="accent2"/>
              </a:buClr>
              <a:defRPr sz="1300"/>
            </a:lvl3pPr>
            <a:lvl4pPr>
              <a:lnSpc>
                <a:spcPct val="100000"/>
              </a:lnSpc>
              <a:buClr>
                <a:schemeClr val="accent2"/>
              </a:buClr>
              <a:defRPr sz="1300"/>
            </a:lvl4pPr>
            <a:lvl5pPr>
              <a:lnSpc>
                <a:spcPct val="100000"/>
              </a:lnSpc>
              <a:buClr>
                <a:schemeClr val="accent2"/>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2" name="Text Placeholder 5"/>
          <p:cNvSpPr>
            <a:spLocks noGrp="1"/>
          </p:cNvSpPr>
          <p:nvPr>
            <p:ph type="body" sz="quarter" idx="19" hasCustomPrompt="1"/>
          </p:nvPr>
        </p:nvSpPr>
        <p:spPr>
          <a:xfrm>
            <a:off x="4625009" y="1232301"/>
            <a:ext cx="4063787" cy="546541"/>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3" name="Picture Placeholder 4"/>
          <p:cNvSpPr>
            <a:spLocks noGrp="1"/>
          </p:cNvSpPr>
          <p:nvPr>
            <p:ph type="pic" sz="quarter" idx="14" hasCustomPrompt="1"/>
          </p:nvPr>
        </p:nvSpPr>
        <p:spPr>
          <a:xfrm>
            <a:off x="447675" y="1231199"/>
            <a:ext cx="3892250" cy="3049448"/>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39784227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hoto Left -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21"/>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4" name="Title 3"/>
          <p:cNvSpPr>
            <a:spLocks noGrp="1"/>
          </p:cNvSpPr>
          <p:nvPr>
            <p:ph type="title" hasCustomPrompt="1"/>
          </p:nvPr>
        </p:nvSpPr>
        <p:spPr/>
        <p:txBody>
          <a:bodyPr/>
          <a:lstStyle/>
          <a:p>
            <a:r>
              <a:rPr lang="en-US" dirty="0"/>
              <a:t>Click to Edit Title</a:t>
            </a:r>
            <a:endParaRPr lang="en-US"/>
          </a:p>
        </p:txBody>
      </p:sp>
      <p:sp>
        <p:nvSpPr>
          <p:cNvPr id="10" name="Text Placeholder 5"/>
          <p:cNvSpPr>
            <a:spLocks noGrp="1"/>
          </p:cNvSpPr>
          <p:nvPr>
            <p:ph type="body" sz="quarter" idx="19" hasCustomPrompt="1"/>
          </p:nvPr>
        </p:nvSpPr>
        <p:spPr>
          <a:xfrm>
            <a:off x="4625009" y="1232301"/>
            <a:ext cx="4063787" cy="546541"/>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1" name="Text Placeholder 12"/>
          <p:cNvSpPr>
            <a:spLocks noGrp="1"/>
          </p:cNvSpPr>
          <p:nvPr>
            <p:ph type="body" sz="quarter" idx="20" hasCustomPrompt="1"/>
          </p:nvPr>
        </p:nvSpPr>
        <p:spPr>
          <a:xfrm>
            <a:off x="4626363" y="1814425"/>
            <a:ext cx="4059706" cy="2469195"/>
          </a:xfrm>
          <a:prstGeom prst="rect">
            <a:avLst/>
          </a:prstGeom>
        </p:spPr>
        <p:txBody>
          <a:bodyPr>
            <a:noAutofit/>
          </a:bodyPr>
          <a:lstStyle>
            <a:lvl1pPr>
              <a:lnSpc>
                <a:spcPct val="100000"/>
              </a:lnSpc>
              <a:buClr>
                <a:schemeClr val="accent2"/>
              </a:buClr>
              <a:defRPr sz="1300"/>
            </a:lvl1pPr>
            <a:lvl2pPr>
              <a:lnSpc>
                <a:spcPct val="100000"/>
              </a:lnSpc>
              <a:buClr>
                <a:schemeClr val="accent2"/>
              </a:buClr>
              <a:defRPr sz="1300"/>
            </a:lvl2pPr>
            <a:lvl3pPr>
              <a:lnSpc>
                <a:spcPct val="100000"/>
              </a:lnSpc>
              <a:buClr>
                <a:schemeClr val="accent2"/>
              </a:buClr>
              <a:defRPr sz="1300"/>
            </a:lvl3pPr>
            <a:lvl4pPr>
              <a:lnSpc>
                <a:spcPct val="100000"/>
              </a:lnSpc>
              <a:buClr>
                <a:schemeClr val="accent2"/>
              </a:buClr>
              <a:defRPr sz="1300"/>
            </a:lvl4pPr>
            <a:lvl5pPr>
              <a:lnSpc>
                <a:spcPct val="100000"/>
              </a:lnSpc>
              <a:buClr>
                <a:schemeClr val="accent2"/>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2" name="Picture Placeholder 4"/>
          <p:cNvSpPr>
            <a:spLocks noGrp="1"/>
          </p:cNvSpPr>
          <p:nvPr>
            <p:ph type="pic" sz="quarter" idx="14" hasCustomPrompt="1"/>
          </p:nvPr>
        </p:nvSpPr>
        <p:spPr>
          <a:xfrm>
            <a:off x="447675" y="1231199"/>
            <a:ext cx="3892250" cy="2258995"/>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14" name="Rectangle 13"/>
          <p:cNvSpPr/>
          <p:nvPr userDrawn="1"/>
        </p:nvSpPr>
        <p:spPr>
          <a:xfrm>
            <a:off x="447675" y="3486852"/>
            <a:ext cx="3890647" cy="803284"/>
          </a:xfrm>
          <a:prstGeom prst="rect">
            <a:avLst/>
          </a:prstGeom>
          <a:solidFill>
            <a:schemeClr val="accent2"/>
          </a:solidFill>
          <a:ln w="25400">
            <a:noFill/>
          </a:ln>
          <a:effectLst/>
        </p:spPr>
        <p:style>
          <a:lnRef idx="1">
            <a:schemeClr val="accent1"/>
          </a:lnRef>
          <a:fillRef idx="3">
            <a:schemeClr val="accent1"/>
          </a:fillRef>
          <a:effectRef idx="2">
            <a:schemeClr val="accent1"/>
          </a:effectRef>
          <a:fontRef idx="minor">
            <a:schemeClr val="lt1"/>
          </a:fontRef>
        </p:style>
        <p:txBody>
          <a:bodyPr lIns="144000" tIns="93600" rIns="144000" bIns="144000" rtlCol="0" anchor="t" anchorCtr="0"/>
          <a:lstStyle/>
          <a:p>
            <a:pPr marL="0" marR="0" indent="0" algn="l" defTabSz="914310" rtl="0" eaLnBrk="1" fontAlgn="auto" latinLnBrk="0" hangingPunct="1">
              <a:lnSpc>
                <a:spcPct val="110000"/>
              </a:lnSpc>
              <a:spcBef>
                <a:spcPts val="0"/>
              </a:spcBef>
              <a:spcAft>
                <a:spcPts val="0"/>
              </a:spcAft>
              <a:buClrTx/>
              <a:buSzTx/>
              <a:buFontTx/>
              <a:buNone/>
              <a:tabLst/>
              <a:defRPr/>
            </a:pPr>
            <a:r>
              <a:rPr lang="en-US" sz="900" b="0" i="1">
                <a:solidFill>
                  <a:schemeClr val="bg1"/>
                </a:solidFill>
              </a:rPr>
              <a:t>Caption or</a:t>
            </a:r>
            <a:r>
              <a:rPr lang="en-US" sz="900" b="0" i="1" baseline="0">
                <a:solidFill>
                  <a:schemeClr val="bg1"/>
                </a:solidFill>
              </a:rPr>
              <a:t> credit for a photo could be put in this space. </a:t>
            </a:r>
            <a:r>
              <a:rPr lang="en-US" sz="900" b="0" i="1">
                <a:solidFill>
                  <a:schemeClr val="bg1"/>
                </a:solidFill>
              </a:rPr>
              <a:t>You</a:t>
            </a:r>
            <a:r>
              <a:rPr lang="en-US" sz="900" b="0" i="1" baseline="0">
                <a:solidFill>
                  <a:schemeClr val="bg1"/>
                </a:solidFill>
              </a:rPr>
              <a:t> </a:t>
            </a:r>
            <a:r>
              <a:rPr lang="en-US" sz="900" b="0" i="1">
                <a:solidFill>
                  <a:schemeClr val="bg1"/>
                </a:solidFill>
              </a:rPr>
              <a:t>may adjust the height of this box</a:t>
            </a:r>
            <a:r>
              <a:rPr lang="en-US" sz="900" b="0" i="1" baseline="0">
                <a:solidFill>
                  <a:schemeClr val="bg1"/>
                </a:solidFill>
              </a:rPr>
              <a:t> to accommodate more or less text. Suggested number of lines of text is no less than two and no more than five.</a:t>
            </a:r>
            <a:endParaRPr lang="en-US" sz="9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9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900" b="0" i="1">
              <a:solidFill>
                <a:schemeClr val="bg1"/>
              </a:solidFill>
            </a:endParaRPr>
          </a:p>
          <a:p>
            <a:pPr algn="l">
              <a:lnSpc>
                <a:spcPct val="110000"/>
              </a:lnSpc>
            </a:pPr>
            <a:endParaRPr lang="en-US" sz="900" b="0" i="1">
              <a:solidFill>
                <a:schemeClr val="bg1"/>
              </a:solidFill>
            </a:endParaRPr>
          </a:p>
        </p:txBody>
      </p:sp>
    </p:spTree>
    <p:extLst>
      <p:ext uri="{BB962C8B-B14F-4D97-AF65-F5344CB8AC3E}">
        <p14:creationId xmlns:p14="http://schemas.microsoft.com/office/powerpoint/2010/main" val="9245605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hoto Right">
    <p:spTree>
      <p:nvGrpSpPr>
        <p:cNvPr id="1" name=""/>
        <p:cNvGrpSpPr/>
        <p:nvPr/>
      </p:nvGrpSpPr>
      <p:grpSpPr>
        <a:xfrm>
          <a:off x="0" y="0"/>
          <a:ext cx="0" cy="0"/>
          <a:chOff x="0" y="0"/>
          <a:chExt cx="0" cy="0"/>
        </a:xfrm>
      </p:grpSpPr>
      <p:sp>
        <p:nvSpPr>
          <p:cNvPr id="3" name="Slide Number Placeholder 2"/>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5" name="Title 4"/>
          <p:cNvSpPr>
            <a:spLocks noGrp="1"/>
          </p:cNvSpPr>
          <p:nvPr>
            <p:ph type="title" hasCustomPrompt="1"/>
          </p:nvPr>
        </p:nvSpPr>
        <p:spPr/>
        <p:txBody>
          <a:bodyPr/>
          <a:lstStyle/>
          <a:p>
            <a:r>
              <a:rPr lang="en-US" dirty="0"/>
              <a:t>Click to Edit Title</a:t>
            </a:r>
            <a:endParaRPr lang="en-US"/>
          </a:p>
        </p:txBody>
      </p:sp>
      <p:sp>
        <p:nvSpPr>
          <p:cNvPr id="9" name="Text Placeholder 5"/>
          <p:cNvSpPr>
            <a:spLocks noGrp="1"/>
          </p:cNvSpPr>
          <p:nvPr>
            <p:ph type="body" sz="quarter" idx="19" hasCustomPrompt="1"/>
          </p:nvPr>
        </p:nvSpPr>
        <p:spPr>
          <a:xfrm>
            <a:off x="451704" y="1225685"/>
            <a:ext cx="4063787"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0" name="Text Placeholder 12"/>
          <p:cNvSpPr>
            <a:spLocks noGrp="1"/>
          </p:cNvSpPr>
          <p:nvPr>
            <p:ph type="body" sz="quarter" idx="20" hasCustomPrompt="1"/>
          </p:nvPr>
        </p:nvSpPr>
        <p:spPr>
          <a:xfrm>
            <a:off x="453058" y="1814425"/>
            <a:ext cx="4059706" cy="2469195"/>
          </a:xfrm>
          <a:prstGeom prst="rect">
            <a:avLst/>
          </a:prstGeom>
        </p:spPr>
        <p:txBody>
          <a:bodyPr>
            <a:noAutofit/>
          </a:bodyPr>
          <a:lstStyle>
            <a:lvl1pPr>
              <a:lnSpc>
                <a:spcPct val="100000"/>
              </a:lnSpc>
              <a:buClr>
                <a:schemeClr val="accent2"/>
              </a:buClr>
              <a:defRPr sz="1300"/>
            </a:lvl1pPr>
            <a:lvl2pPr>
              <a:lnSpc>
                <a:spcPct val="100000"/>
              </a:lnSpc>
              <a:buClr>
                <a:schemeClr val="accent2"/>
              </a:buClr>
              <a:defRPr sz="1300"/>
            </a:lvl2pPr>
            <a:lvl3pPr>
              <a:lnSpc>
                <a:spcPct val="100000"/>
              </a:lnSpc>
              <a:buClr>
                <a:schemeClr val="accent2"/>
              </a:buClr>
              <a:defRPr sz="1300"/>
            </a:lvl3pPr>
            <a:lvl4pPr>
              <a:lnSpc>
                <a:spcPct val="100000"/>
              </a:lnSpc>
              <a:buClr>
                <a:schemeClr val="accent2"/>
              </a:buClr>
              <a:defRPr sz="1300"/>
            </a:lvl4pPr>
            <a:lvl5pPr>
              <a:lnSpc>
                <a:spcPct val="100000"/>
              </a:lnSpc>
              <a:buClr>
                <a:schemeClr val="accent2"/>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1" name="Picture Placeholder 4"/>
          <p:cNvSpPr>
            <a:spLocks noGrp="1"/>
          </p:cNvSpPr>
          <p:nvPr>
            <p:ph type="pic" sz="quarter" idx="14" hasCustomPrompt="1"/>
          </p:nvPr>
        </p:nvSpPr>
        <p:spPr>
          <a:xfrm>
            <a:off x="4795557" y="1231199"/>
            <a:ext cx="3892250" cy="3049448"/>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379839245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hoto Right -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5" name="Title 4"/>
          <p:cNvSpPr>
            <a:spLocks noGrp="1"/>
          </p:cNvSpPr>
          <p:nvPr>
            <p:ph type="title" hasCustomPrompt="1"/>
          </p:nvPr>
        </p:nvSpPr>
        <p:spPr/>
        <p:txBody>
          <a:bodyPr/>
          <a:lstStyle/>
          <a:p>
            <a:r>
              <a:rPr lang="en-US" dirty="0"/>
              <a:t>Click to Edit Title</a:t>
            </a:r>
            <a:endParaRPr lang="en-US"/>
          </a:p>
        </p:txBody>
      </p:sp>
      <p:sp>
        <p:nvSpPr>
          <p:cNvPr id="10" name="Text Placeholder 5"/>
          <p:cNvSpPr>
            <a:spLocks noGrp="1"/>
          </p:cNvSpPr>
          <p:nvPr>
            <p:ph type="body" sz="quarter" idx="19" hasCustomPrompt="1"/>
          </p:nvPr>
        </p:nvSpPr>
        <p:spPr>
          <a:xfrm>
            <a:off x="451704" y="1225685"/>
            <a:ext cx="4063787"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1" name="Text Placeholder 12"/>
          <p:cNvSpPr>
            <a:spLocks noGrp="1"/>
          </p:cNvSpPr>
          <p:nvPr>
            <p:ph type="body" sz="quarter" idx="20" hasCustomPrompt="1"/>
          </p:nvPr>
        </p:nvSpPr>
        <p:spPr>
          <a:xfrm>
            <a:off x="453058" y="1814425"/>
            <a:ext cx="4059706" cy="2469195"/>
          </a:xfrm>
          <a:prstGeom prst="rect">
            <a:avLst/>
          </a:prstGeom>
        </p:spPr>
        <p:txBody>
          <a:bodyPr>
            <a:noAutofit/>
          </a:bodyPr>
          <a:lstStyle>
            <a:lvl1pPr>
              <a:lnSpc>
                <a:spcPct val="100000"/>
              </a:lnSpc>
              <a:buClr>
                <a:schemeClr val="accent2"/>
              </a:buClr>
              <a:defRPr sz="1300"/>
            </a:lvl1pPr>
            <a:lvl2pPr>
              <a:lnSpc>
                <a:spcPct val="100000"/>
              </a:lnSpc>
              <a:buClr>
                <a:schemeClr val="accent2"/>
              </a:buClr>
              <a:defRPr sz="1300"/>
            </a:lvl2pPr>
            <a:lvl3pPr>
              <a:lnSpc>
                <a:spcPct val="100000"/>
              </a:lnSpc>
              <a:buClr>
                <a:schemeClr val="accent2"/>
              </a:buClr>
              <a:defRPr sz="1300"/>
            </a:lvl3pPr>
            <a:lvl4pPr>
              <a:lnSpc>
                <a:spcPct val="100000"/>
              </a:lnSpc>
              <a:buClr>
                <a:schemeClr val="accent2"/>
              </a:buClr>
              <a:defRPr sz="1300"/>
            </a:lvl4pPr>
            <a:lvl5pPr>
              <a:lnSpc>
                <a:spcPct val="100000"/>
              </a:lnSpc>
              <a:buClr>
                <a:schemeClr val="accent2"/>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3" name="Picture Placeholder 4"/>
          <p:cNvSpPr>
            <a:spLocks noGrp="1"/>
          </p:cNvSpPr>
          <p:nvPr>
            <p:ph type="pic" sz="quarter" idx="14" hasCustomPrompt="1"/>
          </p:nvPr>
        </p:nvSpPr>
        <p:spPr>
          <a:xfrm>
            <a:off x="4795557" y="1231199"/>
            <a:ext cx="3892250" cy="2258995"/>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14" name="Rectangle 13"/>
          <p:cNvSpPr/>
          <p:nvPr userDrawn="1"/>
        </p:nvSpPr>
        <p:spPr>
          <a:xfrm>
            <a:off x="4795557" y="3486852"/>
            <a:ext cx="3890647" cy="803284"/>
          </a:xfrm>
          <a:prstGeom prst="rect">
            <a:avLst/>
          </a:prstGeom>
          <a:solidFill>
            <a:schemeClr val="accent2"/>
          </a:solidFill>
          <a:ln w="25400">
            <a:noFill/>
          </a:ln>
          <a:effectLst/>
        </p:spPr>
        <p:style>
          <a:lnRef idx="1">
            <a:schemeClr val="accent1"/>
          </a:lnRef>
          <a:fillRef idx="3">
            <a:schemeClr val="accent1"/>
          </a:fillRef>
          <a:effectRef idx="2">
            <a:schemeClr val="accent1"/>
          </a:effectRef>
          <a:fontRef idx="minor">
            <a:schemeClr val="lt1"/>
          </a:fontRef>
        </p:style>
        <p:txBody>
          <a:bodyPr lIns="144000" tIns="93600" rIns="144000" bIns="144000" rtlCol="0" anchor="t" anchorCtr="0"/>
          <a:lstStyle/>
          <a:p>
            <a:pPr marL="0" marR="0" indent="0" algn="l" defTabSz="914310" rtl="0" eaLnBrk="1" fontAlgn="auto" latinLnBrk="0" hangingPunct="1">
              <a:lnSpc>
                <a:spcPct val="110000"/>
              </a:lnSpc>
              <a:spcBef>
                <a:spcPts val="0"/>
              </a:spcBef>
              <a:spcAft>
                <a:spcPts val="0"/>
              </a:spcAft>
              <a:buClrTx/>
              <a:buSzTx/>
              <a:buFontTx/>
              <a:buNone/>
              <a:tabLst/>
              <a:defRPr/>
            </a:pPr>
            <a:r>
              <a:rPr lang="en-US" sz="900" b="0" i="1">
                <a:solidFill>
                  <a:schemeClr val="bg1"/>
                </a:solidFill>
              </a:rPr>
              <a:t>Caption or</a:t>
            </a:r>
            <a:r>
              <a:rPr lang="en-US" sz="900" b="0" i="1" baseline="0">
                <a:solidFill>
                  <a:schemeClr val="bg1"/>
                </a:solidFill>
              </a:rPr>
              <a:t> credit for a photo could be put in this space. </a:t>
            </a:r>
            <a:r>
              <a:rPr lang="en-US" sz="900" b="0" i="1">
                <a:solidFill>
                  <a:schemeClr val="bg1"/>
                </a:solidFill>
              </a:rPr>
              <a:t>You</a:t>
            </a:r>
            <a:r>
              <a:rPr lang="en-US" sz="900" b="0" i="1" baseline="0">
                <a:solidFill>
                  <a:schemeClr val="bg1"/>
                </a:solidFill>
              </a:rPr>
              <a:t> </a:t>
            </a:r>
            <a:r>
              <a:rPr lang="en-US" sz="900" b="0" i="1">
                <a:solidFill>
                  <a:schemeClr val="bg1"/>
                </a:solidFill>
              </a:rPr>
              <a:t>may adjust the height of this box</a:t>
            </a:r>
            <a:r>
              <a:rPr lang="en-US" sz="900" b="0" i="1" baseline="0">
                <a:solidFill>
                  <a:schemeClr val="bg1"/>
                </a:solidFill>
              </a:rPr>
              <a:t> to accommodate more or less text. Suggested number of lines of text is no less than two and no more than five.</a:t>
            </a:r>
            <a:endParaRPr lang="en-US" sz="9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9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900" b="0" i="1">
              <a:solidFill>
                <a:schemeClr val="bg1"/>
              </a:solidFill>
            </a:endParaRPr>
          </a:p>
          <a:p>
            <a:pPr algn="l">
              <a:lnSpc>
                <a:spcPct val="110000"/>
              </a:lnSpc>
            </a:pPr>
            <a:endParaRPr lang="en-US" sz="900" b="0" i="1">
              <a:solidFill>
                <a:schemeClr val="bg1"/>
              </a:solidFill>
            </a:endParaRPr>
          </a:p>
        </p:txBody>
      </p:sp>
    </p:spTree>
    <p:extLst>
      <p:ext uri="{BB962C8B-B14F-4D97-AF65-F5344CB8AC3E}">
        <p14:creationId xmlns:p14="http://schemas.microsoft.com/office/powerpoint/2010/main" val="373774575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 Photos with Headings">
    <p:spTree>
      <p:nvGrpSpPr>
        <p:cNvPr id="1" name=""/>
        <p:cNvGrpSpPr/>
        <p:nvPr/>
      </p:nvGrpSpPr>
      <p:grpSpPr>
        <a:xfrm>
          <a:off x="0" y="0"/>
          <a:ext cx="0" cy="0"/>
          <a:chOff x="0" y="0"/>
          <a:chExt cx="0" cy="0"/>
        </a:xfrm>
      </p:grpSpPr>
      <p:sp>
        <p:nvSpPr>
          <p:cNvPr id="3" name="Slide Number Placeholder 2"/>
          <p:cNvSpPr>
            <a:spLocks noGrp="1"/>
          </p:cNvSpPr>
          <p:nvPr>
            <p:ph type="sldNum" sz="quarter" idx="21"/>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5" name="Title 4"/>
          <p:cNvSpPr>
            <a:spLocks noGrp="1"/>
          </p:cNvSpPr>
          <p:nvPr>
            <p:ph type="title" hasCustomPrompt="1"/>
          </p:nvPr>
        </p:nvSpPr>
        <p:spPr/>
        <p:txBody>
          <a:bodyPr/>
          <a:lstStyle/>
          <a:p>
            <a:r>
              <a:rPr lang="en-US" dirty="0"/>
              <a:t>Click to Edit Title</a:t>
            </a:r>
            <a:endParaRPr lang="en-US"/>
          </a:p>
        </p:txBody>
      </p:sp>
      <p:sp>
        <p:nvSpPr>
          <p:cNvPr id="10" name="Picture Placeholder 4"/>
          <p:cNvSpPr>
            <a:spLocks noGrp="1"/>
          </p:cNvSpPr>
          <p:nvPr>
            <p:ph type="pic" sz="quarter" idx="14" hasCustomPrompt="1"/>
          </p:nvPr>
        </p:nvSpPr>
        <p:spPr>
          <a:xfrm>
            <a:off x="453642" y="1827361"/>
            <a:ext cx="3904707" cy="2449671"/>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13" name="Picture Placeholder 4"/>
          <p:cNvSpPr>
            <a:spLocks noGrp="1"/>
          </p:cNvSpPr>
          <p:nvPr>
            <p:ph type="pic" sz="quarter" idx="20" hasCustomPrompt="1"/>
          </p:nvPr>
        </p:nvSpPr>
        <p:spPr>
          <a:xfrm>
            <a:off x="4776839" y="1827361"/>
            <a:ext cx="3916516" cy="2449671"/>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14" name="Text Placeholder 5"/>
          <p:cNvSpPr>
            <a:spLocks noGrp="1"/>
          </p:cNvSpPr>
          <p:nvPr>
            <p:ph type="body" sz="quarter" idx="22" hasCustomPrompt="1"/>
          </p:nvPr>
        </p:nvSpPr>
        <p:spPr>
          <a:xfrm>
            <a:off x="451705" y="1225685"/>
            <a:ext cx="3907264"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7" name="Text Placeholder 5"/>
          <p:cNvSpPr>
            <a:spLocks noGrp="1"/>
          </p:cNvSpPr>
          <p:nvPr>
            <p:ph type="body" sz="quarter" idx="23" hasCustomPrompt="1"/>
          </p:nvPr>
        </p:nvSpPr>
        <p:spPr>
          <a:xfrm>
            <a:off x="4776485" y="1225685"/>
            <a:ext cx="3907264"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Tree>
    <p:extLst>
      <p:ext uri="{BB962C8B-B14F-4D97-AF65-F5344CB8AC3E}">
        <p14:creationId xmlns:p14="http://schemas.microsoft.com/office/powerpoint/2010/main" val="167898556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6" name="Title 5"/>
          <p:cNvSpPr>
            <a:spLocks noGrp="1"/>
          </p:cNvSpPr>
          <p:nvPr>
            <p:ph type="title" hasCustomPrompt="1"/>
          </p:nvPr>
        </p:nvSpPr>
        <p:spPr/>
        <p:txBody>
          <a:bodyPr/>
          <a:lstStyle/>
          <a:p>
            <a:r>
              <a:rPr lang="en-US"/>
              <a:t>Agenda Slide</a:t>
            </a:r>
          </a:p>
        </p:txBody>
      </p:sp>
      <p:sp>
        <p:nvSpPr>
          <p:cNvPr id="7" name="Text Placeholder 11"/>
          <p:cNvSpPr>
            <a:spLocks noGrp="1"/>
          </p:cNvSpPr>
          <p:nvPr>
            <p:ph type="body" sz="quarter" idx="12" hasCustomPrompt="1"/>
          </p:nvPr>
        </p:nvSpPr>
        <p:spPr>
          <a:xfrm>
            <a:off x="446424" y="1091047"/>
            <a:ext cx="8235758" cy="3319317"/>
          </a:xfrm>
          <a:prstGeom prst="rect">
            <a:avLst/>
          </a:prstGeom>
        </p:spPr>
        <p:txBody>
          <a:bodyPr/>
          <a:lstStyle>
            <a:lvl1pPr>
              <a:lnSpc>
                <a:spcPct val="150000"/>
              </a:lnSpc>
              <a:buClr>
                <a:schemeClr val="accent2"/>
              </a:buClr>
              <a:defRPr sz="1500"/>
            </a:lvl1pPr>
            <a:lvl2pPr>
              <a:lnSpc>
                <a:spcPct val="150000"/>
              </a:lnSpc>
              <a:buClr>
                <a:schemeClr val="accent2"/>
              </a:buClr>
              <a:defRPr sz="1500"/>
            </a:lvl2pPr>
            <a:lvl3pPr>
              <a:lnSpc>
                <a:spcPct val="150000"/>
              </a:lnSpc>
              <a:buClr>
                <a:schemeClr val="accent2"/>
              </a:buClr>
              <a:defRPr sz="1500"/>
            </a:lvl3pPr>
            <a:lvl4pPr>
              <a:lnSpc>
                <a:spcPct val="150000"/>
              </a:lnSpc>
              <a:buClr>
                <a:schemeClr val="accent2"/>
              </a:buClr>
              <a:defRPr sz="1500"/>
            </a:lvl4pPr>
            <a:lvl5pPr>
              <a:lnSpc>
                <a:spcPct val="150000"/>
              </a:lnSpc>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a:p>
        </p:txBody>
      </p:sp>
    </p:spTree>
    <p:extLst>
      <p:ext uri="{BB962C8B-B14F-4D97-AF65-F5344CB8AC3E}">
        <p14:creationId xmlns:p14="http://schemas.microsoft.com/office/powerpoint/2010/main" val="354451897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Quadrant">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itle 6"/>
          <p:cNvSpPr>
            <a:spLocks noGrp="1"/>
          </p:cNvSpPr>
          <p:nvPr>
            <p:ph type="title" hasCustomPrompt="1"/>
          </p:nvPr>
        </p:nvSpPr>
        <p:spPr/>
        <p:txBody>
          <a:bodyPr/>
          <a:lstStyle/>
          <a:p>
            <a:r>
              <a:rPr lang="en-US" dirty="0"/>
              <a:t>Click to Edit Title</a:t>
            </a:r>
            <a:endParaRPr lang="en-US"/>
          </a:p>
        </p:txBody>
      </p:sp>
      <p:cxnSp>
        <p:nvCxnSpPr>
          <p:cNvPr id="12" name="Straight Connector 11"/>
          <p:cNvCxnSpPr/>
          <p:nvPr userDrawn="1"/>
        </p:nvCxnSpPr>
        <p:spPr>
          <a:xfrm>
            <a:off x="4572000" y="1183585"/>
            <a:ext cx="0" cy="3106181"/>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flipH="1" flipV="1">
            <a:off x="441258" y="2733872"/>
            <a:ext cx="8252098" cy="280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6" name="Text Placeholder 12"/>
          <p:cNvSpPr>
            <a:spLocks noGrp="1"/>
          </p:cNvSpPr>
          <p:nvPr>
            <p:ph type="body" sz="quarter" idx="11" hasCustomPrompt="1"/>
          </p:nvPr>
        </p:nvSpPr>
        <p:spPr>
          <a:xfrm>
            <a:off x="450645" y="1184815"/>
            <a:ext cx="3958108" cy="1372810"/>
          </a:xfrm>
          <a:prstGeom prst="rect">
            <a:avLst/>
          </a:prstGeom>
        </p:spPr>
        <p:txBody>
          <a:bodyPr>
            <a:noAutofit/>
          </a:bodyPr>
          <a:lstStyle>
            <a:lvl1pPr>
              <a:lnSpc>
                <a:spcPct val="100000"/>
              </a:lnSpc>
              <a:spcBef>
                <a:spcPts val="400"/>
              </a:spcBef>
              <a:buClr>
                <a:schemeClr val="accent2"/>
              </a:buClr>
              <a:defRPr sz="1100"/>
            </a:lvl1pPr>
            <a:lvl2pPr>
              <a:lnSpc>
                <a:spcPct val="100000"/>
              </a:lnSpc>
              <a:spcBef>
                <a:spcPts val="400"/>
              </a:spcBef>
              <a:buClr>
                <a:schemeClr val="accent2"/>
              </a:buClr>
              <a:defRPr sz="1100"/>
            </a:lvl2pPr>
            <a:lvl3pPr>
              <a:lnSpc>
                <a:spcPct val="100000"/>
              </a:lnSpc>
              <a:spcBef>
                <a:spcPts val="400"/>
              </a:spcBef>
              <a:buClr>
                <a:schemeClr val="accent2"/>
              </a:buClr>
              <a:defRPr sz="1100"/>
            </a:lvl3pPr>
            <a:lvl4pPr>
              <a:lnSpc>
                <a:spcPct val="100000"/>
              </a:lnSpc>
              <a:spcBef>
                <a:spcPts val="400"/>
              </a:spcBef>
              <a:buClr>
                <a:schemeClr val="accent2"/>
              </a:buClr>
              <a:defRPr sz="1100"/>
            </a:lvl4pPr>
            <a:lvl5pPr>
              <a:lnSpc>
                <a:spcPct val="100000"/>
              </a:lnSpc>
              <a:spcBef>
                <a:spcPts val="400"/>
              </a:spcBef>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9" name="Text Placeholder 12"/>
          <p:cNvSpPr>
            <a:spLocks noGrp="1"/>
          </p:cNvSpPr>
          <p:nvPr>
            <p:ph type="body" sz="quarter" idx="12" hasCustomPrompt="1"/>
          </p:nvPr>
        </p:nvSpPr>
        <p:spPr>
          <a:xfrm>
            <a:off x="4746869" y="1184815"/>
            <a:ext cx="3946485" cy="1372810"/>
          </a:xfrm>
          <a:prstGeom prst="rect">
            <a:avLst/>
          </a:prstGeom>
        </p:spPr>
        <p:txBody>
          <a:bodyPr>
            <a:noAutofit/>
          </a:bodyPr>
          <a:lstStyle>
            <a:lvl1pPr>
              <a:lnSpc>
                <a:spcPct val="100000"/>
              </a:lnSpc>
              <a:spcBef>
                <a:spcPts val="400"/>
              </a:spcBef>
              <a:buClr>
                <a:schemeClr val="accent2"/>
              </a:buClr>
              <a:defRPr sz="1100"/>
            </a:lvl1pPr>
            <a:lvl2pPr>
              <a:lnSpc>
                <a:spcPct val="100000"/>
              </a:lnSpc>
              <a:spcBef>
                <a:spcPts val="400"/>
              </a:spcBef>
              <a:buClr>
                <a:schemeClr val="accent2"/>
              </a:buClr>
              <a:defRPr sz="1100"/>
            </a:lvl2pPr>
            <a:lvl3pPr>
              <a:lnSpc>
                <a:spcPct val="100000"/>
              </a:lnSpc>
              <a:spcBef>
                <a:spcPts val="400"/>
              </a:spcBef>
              <a:buClr>
                <a:schemeClr val="accent2"/>
              </a:buClr>
              <a:defRPr sz="1100"/>
            </a:lvl3pPr>
            <a:lvl4pPr>
              <a:lnSpc>
                <a:spcPct val="100000"/>
              </a:lnSpc>
              <a:spcBef>
                <a:spcPts val="400"/>
              </a:spcBef>
              <a:buClr>
                <a:schemeClr val="accent2"/>
              </a:buClr>
              <a:defRPr sz="1100"/>
            </a:lvl4pPr>
            <a:lvl5pPr>
              <a:lnSpc>
                <a:spcPct val="100000"/>
              </a:lnSpc>
              <a:spcBef>
                <a:spcPts val="400"/>
              </a:spcBef>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0" name="Text Placeholder 12"/>
          <p:cNvSpPr>
            <a:spLocks noGrp="1"/>
          </p:cNvSpPr>
          <p:nvPr>
            <p:ph type="body" sz="quarter" idx="13" hasCustomPrompt="1"/>
          </p:nvPr>
        </p:nvSpPr>
        <p:spPr>
          <a:xfrm>
            <a:off x="450645" y="2902858"/>
            <a:ext cx="3958108" cy="1372810"/>
          </a:xfrm>
          <a:prstGeom prst="rect">
            <a:avLst/>
          </a:prstGeom>
        </p:spPr>
        <p:txBody>
          <a:bodyPr>
            <a:noAutofit/>
          </a:bodyPr>
          <a:lstStyle>
            <a:lvl1pPr>
              <a:lnSpc>
                <a:spcPct val="100000"/>
              </a:lnSpc>
              <a:spcBef>
                <a:spcPts val="400"/>
              </a:spcBef>
              <a:buClr>
                <a:schemeClr val="accent2"/>
              </a:buClr>
              <a:defRPr sz="1100"/>
            </a:lvl1pPr>
            <a:lvl2pPr>
              <a:lnSpc>
                <a:spcPct val="100000"/>
              </a:lnSpc>
              <a:spcBef>
                <a:spcPts val="400"/>
              </a:spcBef>
              <a:buClr>
                <a:schemeClr val="accent2"/>
              </a:buClr>
              <a:defRPr sz="1100"/>
            </a:lvl2pPr>
            <a:lvl3pPr>
              <a:lnSpc>
                <a:spcPct val="100000"/>
              </a:lnSpc>
              <a:spcBef>
                <a:spcPts val="400"/>
              </a:spcBef>
              <a:buClr>
                <a:schemeClr val="accent2"/>
              </a:buClr>
              <a:defRPr sz="1100"/>
            </a:lvl3pPr>
            <a:lvl4pPr>
              <a:lnSpc>
                <a:spcPct val="100000"/>
              </a:lnSpc>
              <a:spcBef>
                <a:spcPts val="400"/>
              </a:spcBef>
              <a:buClr>
                <a:schemeClr val="accent2"/>
              </a:buClr>
              <a:defRPr sz="1100"/>
            </a:lvl4pPr>
            <a:lvl5pPr>
              <a:lnSpc>
                <a:spcPct val="100000"/>
              </a:lnSpc>
              <a:spcBef>
                <a:spcPts val="400"/>
              </a:spcBef>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1" name="Text Placeholder 12"/>
          <p:cNvSpPr>
            <a:spLocks noGrp="1"/>
          </p:cNvSpPr>
          <p:nvPr>
            <p:ph type="body" sz="quarter" idx="14" hasCustomPrompt="1"/>
          </p:nvPr>
        </p:nvSpPr>
        <p:spPr>
          <a:xfrm>
            <a:off x="4746869" y="2902858"/>
            <a:ext cx="3946485" cy="1372810"/>
          </a:xfrm>
          <a:prstGeom prst="rect">
            <a:avLst/>
          </a:prstGeom>
        </p:spPr>
        <p:txBody>
          <a:bodyPr lIns="91440">
            <a:noAutofit/>
          </a:bodyPr>
          <a:lstStyle>
            <a:lvl1pPr>
              <a:lnSpc>
                <a:spcPct val="100000"/>
              </a:lnSpc>
              <a:spcBef>
                <a:spcPts val="400"/>
              </a:spcBef>
              <a:buClr>
                <a:schemeClr val="accent2"/>
              </a:buClr>
              <a:defRPr sz="1100" kern="1200"/>
            </a:lvl1pPr>
            <a:lvl2pPr>
              <a:lnSpc>
                <a:spcPct val="100000"/>
              </a:lnSpc>
              <a:spcBef>
                <a:spcPts val="400"/>
              </a:spcBef>
              <a:buClr>
                <a:schemeClr val="accent2"/>
              </a:buClr>
              <a:defRPr sz="1100"/>
            </a:lvl2pPr>
            <a:lvl3pPr>
              <a:lnSpc>
                <a:spcPct val="100000"/>
              </a:lnSpc>
              <a:spcBef>
                <a:spcPts val="400"/>
              </a:spcBef>
              <a:buClr>
                <a:schemeClr val="accent2"/>
              </a:buClr>
              <a:defRPr sz="1100" kern="1200"/>
            </a:lvl3pPr>
            <a:lvl4pPr>
              <a:lnSpc>
                <a:spcPct val="100000"/>
              </a:lnSpc>
              <a:spcBef>
                <a:spcPts val="400"/>
              </a:spcBef>
              <a:buClr>
                <a:schemeClr val="accent2"/>
              </a:buClr>
              <a:defRPr sz="1100" kern="1200"/>
            </a:lvl4pPr>
            <a:lvl5pPr>
              <a:lnSpc>
                <a:spcPct val="100000"/>
              </a:lnSpc>
              <a:spcBef>
                <a:spcPts val="400"/>
              </a:spcBef>
              <a:buClr>
                <a:schemeClr val="accent2"/>
              </a:buClr>
              <a:defRPr sz="1100" kern="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053553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adrant with Headings">
    <p:spTree>
      <p:nvGrpSpPr>
        <p:cNvPr id="1" name=""/>
        <p:cNvGrpSpPr/>
        <p:nvPr/>
      </p:nvGrpSpPr>
      <p:grpSpPr>
        <a:xfrm>
          <a:off x="0" y="0"/>
          <a:ext cx="0" cy="0"/>
          <a:chOff x="0" y="0"/>
          <a:chExt cx="0" cy="0"/>
        </a:xfrm>
      </p:grpSpPr>
      <p:sp>
        <p:nvSpPr>
          <p:cNvPr id="3" name="Slide Number Placeholder 2"/>
          <p:cNvSpPr>
            <a:spLocks noGrp="1"/>
          </p:cNvSpPr>
          <p:nvPr>
            <p:ph type="sldNum" sz="quarter" idx="20"/>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itle 6"/>
          <p:cNvSpPr>
            <a:spLocks noGrp="1"/>
          </p:cNvSpPr>
          <p:nvPr>
            <p:ph type="title" hasCustomPrompt="1"/>
          </p:nvPr>
        </p:nvSpPr>
        <p:spPr/>
        <p:txBody>
          <a:bodyPr/>
          <a:lstStyle/>
          <a:p>
            <a:r>
              <a:rPr lang="en-US" dirty="0"/>
              <a:t>Click to Edit Title</a:t>
            </a:r>
            <a:endParaRPr lang="en-US"/>
          </a:p>
        </p:txBody>
      </p:sp>
      <p:cxnSp>
        <p:nvCxnSpPr>
          <p:cNvPr id="16" name="Straight Connector 15"/>
          <p:cNvCxnSpPr/>
          <p:nvPr userDrawn="1"/>
        </p:nvCxnSpPr>
        <p:spPr>
          <a:xfrm>
            <a:off x="4572000" y="1183585"/>
            <a:ext cx="0" cy="3106181"/>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H="1" flipV="1">
            <a:off x="441258" y="2733872"/>
            <a:ext cx="8252098" cy="280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20" name="Text Placeholder 12"/>
          <p:cNvSpPr>
            <a:spLocks noGrp="1"/>
          </p:cNvSpPr>
          <p:nvPr>
            <p:ph type="body" sz="quarter" idx="11" hasCustomPrompt="1"/>
          </p:nvPr>
        </p:nvSpPr>
        <p:spPr>
          <a:xfrm>
            <a:off x="450645" y="1506801"/>
            <a:ext cx="3958108" cy="1133260"/>
          </a:xfrm>
          <a:prstGeom prst="rect">
            <a:avLst/>
          </a:prstGeom>
        </p:spPr>
        <p:txBody>
          <a:bodyPr>
            <a:noAutofit/>
          </a:bodyPr>
          <a:lstStyle>
            <a:lvl1pPr>
              <a:lnSpc>
                <a:spcPct val="100000"/>
              </a:lnSpc>
              <a:buClr>
                <a:schemeClr val="accent2"/>
              </a:buClr>
              <a:defRPr sz="1100"/>
            </a:lvl1pPr>
            <a:lvl2pPr>
              <a:lnSpc>
                <a:spcPct val="100000"/>
              </a:lnSpc>
              <a:buClr>
                <a:schemeClr val="accent2"/>
              </a:buClr>
              <a:defRPr sz="1100"/>
            </a:lvl2pPr>
            <a:lvl3pPr>
              <a:lnSpc>
                <a:spcPct val="100000"/>
              </a:lnSpc>
              <a:buClr>
                <a:schemeClr val="accent2"/>
              </a:buClr>
              <a:defRPr sz="1100"/>
            </a:lvl3pPr>
            <a:lvl4pPr>
              <a:lnSpc>
                <a:spcPct val="100000"/>
              </a:lnSpc>
              <a:buClr>
                <a:schemeClr val="accent2"/>
              </a:buClr>
              <a:defRPr sz="1100"/>
            </a:lvl4pPr>
            <a:lvl5pPr>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1" name="Text Placeholder 5"/>
          <p:cNvSpPr>
            <a:spLocks noGrp="1"/>
          </p:cNvSpPr>
          <p:nvPr>
            <p:ph type="body" sz="quarter" idx="21" hasCustomPrompt="1"/>
          </p:nvPr>
        </p:nvSpPr>
        <p:spPr>
          <a:xfrm>
            <a:off x="451705" y="1187777"/>
            <a:ext cx="3960302" cy="281116"/>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
        <p:nvSpPr>
          <p:cNvPr id="22" name="Text Placeholder 12"/>
          <p:cNvSpPr>
            <a:spLocks noGrp="1"/>
          </p:cNvSpPr>
          <p:nvPr>
            <p:ph type="body" sz="quarter" idx="22" hasCustomPrompt="1"/>
          </p:nvPr>
        </p:nvSpPr>
        <p:spPr>
          <a:xfrm>
            <a:off x="4730160" y="1506801"/>
            <a:ext cx="3958108" cy="1133260"/>
          </a:xfrm>
          <a:prstGeom prst="rect">
            <a:avLst/>
          </a:prstGeom>
        </p:spPr>
        <p:txBody>
          <a:bodyPr>
            <a:noAutofit/>
          </a:bodyPr>
          <a:lstStyle>
            <a:lvl1pPr>
              <a:lnSpc>
                <a:spcPct val="100000"/>
              </a:lnSpc>
              <a:buClr>
                <a:schemeClr val="accent2"/>
              </a:buClr>
              <a:defRPr sz="1100"/>
            </a:lvl1pPr>
            <a:lvl2pPr>
              <a:lnSpc>
                <a:spcPct val="100000"/>
              </a:lnSpc>
              <a:buClr>
                <a:schemeClr val="accent2"/>
              </a:buClr>
              <a:defRPr sz="1100"/>
            </a:lvl2pPr>
            <a:lvl3pPr>
              <a:lnSpc>
                <a:spcPct val="100000"/>
              </a:lnSpc>
              <a:buClr>
                <a:schemeClr val="accent2"/>
              </a:buClr>
              <a:defRPr sz="1100"/>
            </a:lvl3pPr>
            <a:lvl4pPr>
              <a:lnSpc>
                <a:spcPct val="100000"/>
              </a:lnSpc>
              <a:buClr>
                <a:schemeClr val="accent2"/>
              </a:buClr>
              <a:defRPr sz="1100"/>
            </a:lvl4pPr>
            <a:lvl5pPr>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3" name="Text Placeholder 5"/>
          <p:cNvSpPr>
            <a:spLocks noGrp="1"/>
          </p:cNvSpPr>
          <p:nvPr>
            <p:ph type="body" sz="quarter" idx="23" hasCustomPrompt="1"/>
          </p:nvPr>
        </p:nvSpPr>
        <p:spPr>
          <a:xfrm>
            <a:off x="4731220" y="1187777"/>
            <a:ext cx="3960302" cy="281116"/>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
        <p:nvSpPr>
          <p:cNvPr id="24" name="Text Placeholder 12"/>
          <p:cNvSpPr>
            <a:spLocks noGrp="1"/>
          </p:cNvSpPr>
          <p:nvPr>
            <p:ph type="body" sz="quarter" idx="24" hasCustomPrompt="1"/>
          </p:nvPr>
        </p:nvSpPr>
        <p:spPr>
          <a:xfrm>
            <a:off x="450645" y="3153953"/>
            <a:ext cx="3958108" cy="1133260"/>
          </a:xfrm>
          <a:prstGeom prst="rect">
            <a:avLst/>
          </a:prstGeom>
        </p:spPr>
        <p:txBody>
          <a:bodyPr>
            <a:noAutofit/>
          </a:bodyPr>
          <a:lstStyle>
            <a:lvl1pPr>
              <a:lnSpc>
                <a:spcPct val="100000"/>
              </a:lnSpc>
              <a:buClr>
                <a:schemeClr val="accent2"/>
              </a:buClr>
              <a:defRPr sz="1100"/>
            </a:lvl1pPr>
            <a:lvl2pPr>
              <a:lnSpc>
                <a:spcPct val="100000"/>
              </a:lnSpc>
              <a:buClr>
                <a:schemeClr val="accent2"/>
              </a:buClr>
              <a:defRPr sz="1100"/>
            </a:lvl2pPr>
            <a:lvl3pPr>
              <a:lnSpc>
                <a:spcPct val="100000"/>
              </a:lnSpc>
              <a:buClr>
                <a:schemeClr val="accent2"/>
              </a:buClr>
              <a:defRPr sz="1100"/>
            </a:lvl3pPr>
            <a:lvl4pPr>
              <a:lnSpc>
                <a:spcPct val="100000"/>
              </a:lnSpc>
              <a:buClr>
                <a:schemeClr val="accent2"/>
              </a:buClr>
              <a:defRPr sz="1100"/>
            </a:lvl4pPr>
            <a:lvl5pPr>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5" name="Text Placeholder 5"/>
          <p:cNvSpPr>
            <a:spLocks noGrp="1"/>
          </p:cNvSpPr>
          <p:nvPr>
            <p:ph type="body" sz="quarter" idx="25" hasCustomPrompt="1"/>
          </p:nvPr>
        </p:nvSpPr>
        <p:spPr>
          <a:xfrm>
            <a:off x="451705" y="2834929"/>
            <a:ext cx="3960302" cy="281116"/>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
        <p:nvSpPr>
          <p:cNvPr id="26" name="Text Placeholder 12"/>
          <p:cNvSpPr>
            <a:spLocks noGrp="1"/>
          </p:cNvSpPr>
          <p:nvPr>
            <p:ph type="body" sz="quarter" idx="26" hasCustomPrompt="1"/>
          </p:nvPr>
        </p:nvSpPr>
        <p:spPr>
          <a:xfrm>
            <a:off x="4730160" y="3153953"/>
            <a:ext cx="3958108" cy="1133260"/>
          </a:xfrm>
          <a:prstGeom prst="rect">
            <a:avLst/>
          </a:prstGeom>
        </p:spPr>
        <p:txBody>
          <a:bodyPr>
            <a:noAutofit/>
          </a:bodyPr>
          <a:lstStyle>
            <a:lvl1pPr>
              <a:lnSpc>
                <a:spcPct val="100000"/>
              </a:lnSpc>
              <a:buClr>
                <a:schemeClr val="accent2"/>
              </a:buClr>
              <a:defRPr sz="1100"/>
            </a:lvl1pPr>
            <a:lvl2pPr>
              <a:lnSpc>
                <a:spcPct val="100000"/>
              </a:lnSpc>
              <a:buClr>
                <a:schemeClr val="accent2"/>
              </a:buClr>
              <a:defRPr sz="1100"/>
            </a:lvl2pPr>
            <a:lvl3pPr>
              <a:lnSpc>
                <a:spcPct val="100000"/>
              </a:lnSpc>
              <a:buClr>
                <a:schemeClr val="accent2"/>
              </a:buClr>
              <a:defRPr sz="1100"/>
            </a:lvl3pPr>
            <a:lvl4pPr>
              <a:lnSpc>
                <a:spcPct val="100000"/>
              </a:lnSpc>
              <a:buClr>
                <a:schemeClr val="accent2"/>
              </a:buClr>
              <a:defRPr sz="1100"/>
            </a:lvl4pPr>
            <a:lvl5pPr>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7" name="Text Placeholder 5"/>
          <p:cNvSpPr>
            <a:spLocks noGrp="1"/>
          </p:cNvSpPr>
          <p:nvPr>
            <p:ph type="body" sz="quarter" idx="27" hasCustomPrompt="1"/>
          </p:nvPr>
        </p:nvSpPr>
        <p:spPr>
          <a:xfrm>
            <a:off x="4731220" y="2834929"/>
            <a:ext cx="3960302" cy="281116"/>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Tree>
    <p:extLst>
      <p:ext uri="{BB962C8B-B14F-4D97-AF65-F5344CB8AC3E}">
        <p14:creationId xmlns:p14="http://schemas.microsoft.com/office/powerpoint/2010/main" val="2793403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ategories Horizontal">
    <p:spTree>
      <p:nvGrpSpPr>
        <p:cNvPr id="1" name=""/>
        <p:cNvGrpSpPr/>
        <p:nvPr/>
      </p:nvGrpSpPr>
      <p:grpSpPr>
        <a:xfrm>
          <a:off x="0" y="0"/>
          <a:ext cx="0" cy="0"/>
          <a:chOff x="0" y="0"/>
          <a:chExt cx="0" cy="0"/>
        </a:xfrm>
      </p:grpSpPr>
      <p:sp>
        <p:nvSpPr>
          <p:cNvPr id="3" name="Slide Number Placeholder 2"/>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5" name="Title 4"/>
          <p:cNvSpPr>
            <a:spLocks noGrp="1"/>
          </p:cNvSpPr>
          <p:nvPr>
            <p:ph type="title" hasCustomPrompt="1"/>
          </p:nvPr>
        </p:nvSpPr>
        <p:spPr/>
        <p:txBody>
          <a:bodyPr/>
          <a:lstStyle/>
          <a:p>
            <a:r>
              <a:rPr lang="en-US" dirty="0"/>
              <a:t>Click to Edit Title</a:t>
            </a:r>
            <a:endParaRPr lang="en-US"/>
          </a:p>
        </p:txBody>
      </p:sp>
      <p:sp>
        <p:nvSpPr>
          <p:cNvPr id="12" name="Text Placeholder 15"/>
          <p:cNvSpPr>
            <a:spLocks noGrp="1"/>
          </p:cNvSpPr>
          <p:nvPr>
            <p:ph type="body" sz="quarter" idx="17" hasCustomPrompt="1"/>
          </p:nvPr>
        </p:nvSpPr>
        <p:spPr>
          <a:xfrm>
            <a:off x="451277" y="1328359"/>
            <a:ext cx="3046381" cy="728332"/>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15" name="Text Placeholder 11"/>
          <p:cNvSpPr>
            <a:spLocks noGrp="1"/>
          </p:cNvSpPr>
          <p:nvPr>
            <p:ph type="body" sz="quarter" idx="21" hasCustomPrompt="1"/>
          </p:nvPr>
        </p:nvSpPr>
        <p:spPr>
          <a:xfrm>
            <a:off x="3830320" y="1249032"/>
            <a:ext cx="4859760" cy="917367"/>
          </a:xfrm>
          <a:prstGeom prst="rect">
            <a:avLst/>
          </a:prstGeom>
        </p:spPr>
        <p:txBody>
          <a:bodyPr>
            <a:noAutofit/>
          </a:bodyPr>
          <a:lstStyle>
            <a:lvl1pPr>
              <a:buClr>
                <a:schemeClr val="accent2"/>
              </a:buClr>
              <a:defRPr sz="1200"/>
            </a:lvl1pPr>
          </a:lstStyle>
          <a:p>
            <a:pPr lvl="0"/>
            <a:r>
              <a:rPr lang="en-US" dirty="0"/>
              <a:t>Add text here</a:t>
            </a:r>
          </a:p>
          <a:p>
            <a:pPr lvl="0"/>
            <a:endParaRPr lang="en-US"/>
          </a:p>
        </p:txBody>
      </p:sp>
      <p:sp>
        <p:nvSpPr>
          <p:cNvPr id="19" name="Text Placeholder 15"/>
          <p:cNvSpPr>
            <a:spLocks noGrp="1"/>
          </p:cNvSpPr>
          <p:nvPr>
            <p:ph type="body" sz="quarter" idx="23" hasCustomPrompt="1"/>
          </p:nvPr>
        </p:nvSpPr>
        <p:spPr>
          <a:xfrm>
            <a:off x="451277" y="2387789"/>
            <a:ext cx="3046381" cy="728332"/>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20" name="Text Placeholder 11"/>
          <p:cNvSpPr>
            <a:spLocks noGrp="1"/>
          </p:cNvSpPr>
          <p:nvPr>
            <p:ph type="body" sz="quarter" idx="24" hasCustomPrompt="1"/>
          </p:nvPr>
        </p:nvSpPr>
        <p:spPr>
          <a:xfrm>
            <a:off x="3830320" y="2308462"/>
            <a:ext cx="4859760" cy="917367"/>
          </a:xfrm>
          <a:prstGeom prst="rect">
            <a:avLst/>
          </a:prstGeom>
        </p:spPr>
        <p:txBody>
          <a:bodyPr>
            <a:noAutofit/>
          </a:bodyPr>
          <a:lstStyle>
            <a:lvl1pPr>
              <a:buClr>
                <a:schemeClr val="accent2"/>
              </a:buClr>
              <a:defRPr sz="1200"/>
            </a:lvl1pPr>
          </a:lstStyle>
          <a:p>
            <a:pPr lvl="0"/>
            <a:r>
              <a:rPr lang="en-US" dirty="0"/>
              <a:t>Add text here</a:t>
            </a:r>
          </a:p>
          <a:p>
            <a:pPr lvl="0"/>
            <a:endParaRPr lang="en-US"/>
          </a:p>
        </p:txBody>
      </p:sp>
      <p:sp>
        <p:nvSpPr>
          <p:cNvPr id="22" name="Text Placeholder 15"/>
          <p:cNvSpPr>
            <a:spLocks noGrp="1"/>
          </p:cNvSpPr>
          <p:nvPr>
            <p:ph type="body" sz="quarter" idx="25" hasCustomPrompt="1"/>
          </p:nvPr>
        </p:nvSpPr>
        <p:spPr>
          <a:xfrm>
            <a:off x="451277" y="3447219"/>
            <a:ext cx="3046381" cy="728332"/>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23" name="Text Placeholder 11"/>
          <p:cNvSpPr>
            <a:spLocks noGrp="1"/>
          </p:cNvSpPr>
          <p:nvPr>
            <p:ph type="body" sz="quarter" idx="26" hasCustomPrompt="1"/>
          </p:nvPr>
        </p:nvSpPr>
        <p:spPr>
          <a:xfrm>
            <a:off x="3830320" y="3367892"/>
            <a:ext cx="4859760" cy="917367"/>
          </a:xfrm>
          <a:prstGeom prst="rect">
            <a:avLst/>
          </a:prstGeom>
        </p:spPr>
        <p:txBody>
          <a:bodyPr>
            <a:noAutofit/>
          </a:bodyPr>
          <a:lstStyle>
            <a:lvl1pPr>
              <a:buClr>
                <a:schemeClr val="accent2"/>
              </a:buClr>
              <a:defRPr sz="1200"/>
            </a:lvl1pPr>
          </a:lstStyle>
          <a:p>
            <a:pPr lvl="0"/>
            <a:r>
              <a:rPr lang="en-US" dirty="0"/>
              <a:t>Add text here</a:t>
            </a:r>
          </a:p>
          <a:p>
            <a:pPr lvl="0"/>
            <a:endParaRPr lang="en-US"/>
          </a:p>
        </p:txBody>
      </p:sp>
    </p:spTree>
    <p:extLst>
      <p:ext uri="{BB962C8B-B14F-4D97-AF65-F5344CB8AC3E}">
        <p14:creationId xmlns:p14="http://schemas.microsoft.com/office/powerpoint/2010/main" val="2857819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dustry Block and Photo">
    <p:bg>
      <p:bgPr>
        <a:solidFill>
          <a:schemeClr val="bg1"/>
        </a:solidFill>
        <a:effectLst/>
      </p:bgPr>
    </p:bg>
    <p:spTree>
      <p:nvGrpSpPr>
        <p:cNvPr id="1" name=""/>
        <p:cNvGrpSpPr/>
        <p:nvPr/>
      </p:nvGrpSpPr>
      <p:grpSpPr>
        <a:xfrm>
          <a:off x="0" y="0"/>
          <a:ext cx="0" cy="0"/>
          <a:chOff x="0" y="0"/>
          <a:chExt cx="0" cy="0"/>
        </a:xfrm>
      </p:grpSpPr>
      <p:sp>
        <p:nvSpPr>
          <p:cNvPr id="28" name="Rectangle 27"/>
          <p:cNvSpPr/>
          <p:nvPr userDrawn="1"/>
        </p:nvSpPr>
        <p:spPr>
          <a:xfrm>
            <a:off x="442840" y="2055019"/>
            <a:ext cx="6751150" cy="2057400"/>
          </a:xfrm>
          <a:prstGeom prst="rect">
            <a:avLst/>
          </a:prstGeom>
          <a:solidFill>
            <a:srgbClr val="F05587"/>
          </a:solidFill>
          <a:ln w="25400" cap="flat" cmpd="sng" algn="ctr">
            <a:noFill/>
            <a:prstDash val="solid"/>
          </a:ln>
          <a:effectLst/>
        </p:spPr>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noProof="0">
              <a:ln>
                <a:noFill/>
              </a:ln>
              <a:solidFill>
                <a:sysClr val="window" lastClr="FFFFFF"/>
              </a:solidFill>
              <a:effectLst/>
              <a:uLnTx/>
              <a:uFillTx/>
              <a:latin typeface="Verdana"/>
              <a:ea typeface="+mn-ea"/>
              <a:cs typeface="+mn-cs"/>
            </a:endParaRPr>
          </a:p>
        </p:txBody>
      </p:sp>
      <p:sp>
        <p:nvSpPr>
          <p:cNvPr id="19" name="Picture Placeholder 6"/>
          <p:cNvSpPr>
            <a:spLocks noGrp="1"/>
          </p:cNvSpPr>
          <p:nvPr>
            <p:ph type="pic" sz="quarter" idx="17" hasCustomPrompt="1"/>
          </p:nvPr>
        </p:nvSpPr>
        <p:spPr>
          <a:xfrm>
            <a:off x="7482085" y="3615126"/>
            <a:ext cx="975600" cy="973931"/>
          </a:xfrm>
          <a:prstGeom prst="rect">
            <a:avLst/>
          </a:prstGeom>
        </p:spPr>
        <p:txBody>
          <a:bodyPr anchor="t" anchorCtr="1"/>
          <a:lstStyle>
            <a:lvl1pPr marL="0" indent="0" algn="l">
              <a:buFontTx/>
              <a:buNone/>
              <a:defRPr sz="1100" baseline="0">
                <a:solidFill>
                  <a:schemeClr val="bg2"/>
                </a:solidFill>
              </a:defRPr>
            </a:lvl1pPr>
          </a:lstStyle>
          <a:p>
            <a:r>
              <a:rPr lang="en-US"/>
              <a:t> Industry</a:t>
            </a:r>
            <a:br>
              <a:rPr lang="en-US"/>
            </a:br>
            <a:r>
              <a:rPr lang="en-US"/>
              <a:t>Icon Here</a:t>
            </a:r>
          </a:p>
        </p:txBody>
      </p:sp>
      <p:sp>
        <p:nvSpPr>
          <p:cNvPr id="13" name="Picture Placeholder 5"/>
          <p:cNvSpPr>
            <a:spLocks noGrp="1"/>
          </p:cNvSpPr>
          <p:nvPr>
            <p:ph type="pic" sz="quarter" idx="16"/>
          </p:nvPr>
        </p:nvSpPr>
        <p:spPr>
          <a:xfrm>
            <a:off x="7242175" y="2057400"/>
            <a:ext cx="1460500" cy="2056210"/>
          </a:xfrm>
          <a:prstGeom prst="rect">
            <a:avLst/>
          </a:prstGeom>
        </p:spPr>
        <p:txBody>
          <a:bodyPr vert="horz"/>
          <a:lstStyle>
            <a:lvl1pPr marL="0" indent="0">
              <a:buNone/>
              <a:defRPr sz="1200" baseline="0">
                <a:solidFill>
                  <a:schemeClr val="bg2"/>
                </a:solidFill>
              </a:defRPr>
            </a:lvl1pPr>
          </a:lstStyle>
          <a:p>
            <a:r>
              <a:rPr lang="en-US"/>
              <a:t>Drag picture to placeholder or click icon to add</a:t>
            </a:r>
          </a:p>
        </p:txBody>
      </p:sp>
      <p:sp>
        <p:nvSpPr>
          <p:cNvPr id="15" name="Title 2"/>
          <p:cNvSpPr>
            <a:spLocks noGrp="1"/>
          </p:cNvSpPr>
          <p:nvPr>
            <p:ph type="title" hasCustomPrompt="1"/>
          </p:nvPr>
        </p:nvSpPr>
        <p:spPr>
          <a:xfrm>
            <a:off x="578611" y="2147713"/>
            <a:ext cx="6473961" cy="668374"/>
          </a:xfrm>
          <a:prstGeom prst="rect">
            <a:avLst/>
          </a:prstGeom>
        </p:spPr>
        <p:txBody>
          <a:bodyPr lIns="0" tIns="0" rIns="0" bIns="0" anchor="t" anchorCtr="0"/>
          <a:lstStyle>
            <a:lvl1pPr algn="l">
              <a:lnSpc>
                <a:spcPts val="2400"/>
              </a:lnSpc>
              <a:defRPr sz="1800" b="0" i="0" cap="none" spc="90" baseline="0">
                <a:solidFill>
                  <a:srgbClr val="FFFFFF"/>
                </a:solidFill>
                <a:latin typeface="Verdana"/>
                <a:cs typeface="Verdana"/>
              </a:defRPr>
            </a:lvl1pPr>
          </a:lstStyle>
          <a:p>
            <a:r>
              <a:rPr lang="en-US" dirty="0"/>
              <a:t>Title of Presentation</a:t>
            </a:r>
            <a:br>
              <a:rPr lang="en-US" dirty="0"/>
            </a:br>
            <a:r>
              <a:rPr lang="en-US" dirty="0"/>
              <a:t>Second Line Title</a:t>
            </a:r>
          </a:p>
        </p:txBody>
      </p:sp>
      <p:sp>
        <p:nvSpPr>
          <p:cNvPr id="24" name="Text Placeholder 19"/>
          <p:cNvSpPr>
            <a:spLocks noGrp="1"/>
          </p:cNvSpPr>
          <p:nvPr>
            <p:ph type="body" sz="quarter" idx="11" hasCustomPrompt="1"/>
          </p:nvPr>
        </p:nvSpPr>
        <p:spPr>
          <a:xfrm>
            <a:off x="578619" y="2906361"/>
            <a:ext cx="6473954" cy="528519"/>
          </a:xfrm>
          <a:prstGeom prst="rect">
            <a:avLst/>
          </a:prstGeom>
        </p:spPr>
        <p:txBody>
          <a:bodyPr lIns="0" tIns="0" rIns="0" bIns="0"/>
          <a:lstStyle>
            <a:lvl1pPr marL="0" indent="0" algn="l">
              <a:buNone/>
              <a:defRPr sz="1300" b="0" i="0" cap="none" spc="90" baseline="0">
                <a:solidFill>
                  <a:srgbClr val="FFFFFF"/>
                </a:solidFill>
                <a:latin typeface="Verdana"/>
                <a:cs typeface="Verdana"/>
              </a:defRPr>
            </a:lvl1pPr>
          </a:lstStyle>
          <a:p>
            <a:pPr lvl="0"/>
            <a:r>
              <a:rPr lang="en-US" dirty="0"/>
              <a:t>Click to Add Subtitle</a:t>
            </a:r>
          </a:p>
        </p:txBody>
      </p:sp>
      <p:cxnSp>
        <p:nvCxnSpPr>
          <p:cNvPr id="25" name="Straight Connector 24"/>
          <p:cNvCxnSpPr/>
          <p:nvPr userDrawn="1"/>
        </p:nvCxnSpPr>
        <p:spPr>
          <a:xfrm>
            <a:off x="575017" y="3535023"/>
            <a:ext cx="6469241" cy="2581"/>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 Placeholder 19"/>
          <p:cNvSpPr>
            <a:spLocks noGrp="1"/>
          </p:cNvSpPr>
          <p:nvPr>
            <p:ph type="body" sz="quarter" idx="12" hasCustomPrompt="1"/>
          </p:nvPr>
        </p:nvSpPr>
        <p:spPr>
          <a:xfrm>
            <a:off x="589667" y="3612215"/>
            <a:ext cx="6462906" cy="158051"/>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Presenter Name, Title, Company</a:t>
            </a:r>
          </a:p>
        </p:txBody>
      </p:sp>
      <p:sp>
        <p:nvSpPr>
          <p:cNvPr id="27" name="Text Placeholder 19"/>
          <p:cNvSpPr>
            <a:spLocks noGrp="1"/>
          </p:cNvSpPr>
          <p:nvPr>
            <p:ph type="body" sz="quarter" idx="14" hasCustomPrompt="1"/>
          </p:nvPr>
        </p:nvSpPr>
        <p:spPr>
          <a:xfrm>
            <a:off x="589648" y="3833759"/>
            <a:ext cx="6462925" cy="153789"/>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Date</a:t>
            </a:r>
          </a:p>
        </p:txBody>
      </p:sp>
      <p:sp>
        <p:nvSpPr>
          <p:cNvPr id="11" name="Picture Placeholder 4"/>
          <p:cNvSpPr>
            <a:spLocks noGrp="1"/>
          </p:cNvSpPr>
          <p:nvPr>
            <p:ph type="pic" sz="quarter" idx="15" hasCustomPrompt="1"/>
          </p:nvPr>
        </p:nvSpPr>
        <p:spPr>
          <a:xfrm>
            <a:off x="450130" y="4431487"/>
            <a:ext cx="1346293" cy="432197"/>
          </a:xfrm>
          <a:prstGeom prst="rect">
            <a:avLst/>
          </a:prstGeom>
          <a:noFill/>
        </p:spPr>
        <p:txBody>
          <a:bodyPr anchor="t" anchorCtr="0">
            <a:normAutofit/>
          </a:bodyPr>
          <a:lstStyle>
            <a:lvl1pPr marL="0" indent="0" algn="l">
              <a:buNone/>
              <a:defRPr sz="600" b="0" i="0" spc="0" baseline="0">
                <a:solidFill>
                  <a:srgbClr val="B1B3B3"/>
                </a:solidFill>
                <a:latin typeface="Verdana"/>
                <a:cs typeface="Verdana"/>
              </a:defRPr>
            </a:lvl1pPr>
          </a:lstStyle>
          <a:p>
            <a:r>
              <a:rPr lang="en-US"/>
              <a:t>Optional partner logo can be placed here. This box will not appear if not used.</a:t>
            </a:r>
          </a:p>
        </p:txBody>
      </p:sp>
    </p:spTree>
    <p:extLst>
      <p:ext uri="{BB962C8B-B14F-4D97-AF65-F5344CB8AC3E}">
        <p14:creationId xmlns:p14="http://schemas.microsoft.com/office/powerpoint/2010/main" val="332918828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ategories Vertical">
    <p:spTree>
      <p:nvGrpSpPr>
        <p:cNvPr id="1" name=""/>
        <p:cNvGrpSpPr/>
        <p:nvPr/>
      </p:nvGrpSpPr>
      <p:grpSpPr>
        <a:xfrm>
          <a:off x="0" y="0"/>
          <a:ext cx="0" cy="0"/>
          <a:chOff x="0" y="0"/>
          <a:chExt cx="0" cy="0"/>
        </a:xfrm>
      </p:grpSpPr>
      <p:sp>
        <p:nvSpPr>
          <p:cNvPr id="3" name="Slide Number Placeholder 2"/>
          <p:cNvSpPr>
            <a:spLocks noGrp="1"/>
          </p:cNvSpPr>
          <p:nvPr>
            <p:ph type="sldNum" sz="quarter" idx="26"/>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5" name="Title 4"/>
          <p:cNvSpPr>
            <a:spLocks noGrp="1"/>
          </p:cNvSpPr>
          <p:nvPr>
            <p:ph type="title" hasCustomPrompt="1"/>
          </p:nvPr>
        </p:nvSpPr>
        <p:spPr/>
        <p:txBody>
          <a:bodyPr/>
          <a:lstStyle/>
          <a:p>
            <a:r>
              <a:rPr lang="en-US" dirty="0"/>
              <a:t>Click to Edit Title</a:t>
            </a:r>
            <a:endParaRPr lang="en-US"/>
          </a:p>
        </p:txBody>
      </p:sp>
      <p:sp>
        <p:nvSpPr>
          <p:cNvPr id="11" name="Text Placeholder 15"/>
          <p:cNvSpPr>
            <a:spLocks noGrp="1"/>
          </p:cNvSpPr>
          <p:nvPr>
            <p:ph type="body" sz="quarter" idx="17" hasCustomPrompt="1"/>
          </p:nvPr>
        </p:nvSpPr>
        <p:spPr>
          <a:xfrm>
            <a:off x="449431" y="1175640"/>
            <a:ext cx="3949192" cy="601980"/>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15" name="Text Placeholder 12"/>
          <p:cNvSpPr>
            <a:spLocks noGrp="1"/>
          </p:cNvSpPr>
          <p:nvPr>
            <p:ph type="body" sz="quarter" idx="11" hasCustomPrompt="1"/>
          </p:nvPr>
        </p:nvSpPr>
        <p:spPr>
          <a:xfrm>
            <a:off x="446224" y="1853280"/>
            <a:ext cx="3957672" cy="1438560"/>
          </a:xfrm>
          <a:prstGeom prst="rect">
            <a:avLst/>
          </a:prstGeom>
        </p:spPr>
        <p:txBody>
          <a:bodyPr>
            <a:noAutofit/>
          </a:bodyPr>
          <a:lstStyle>
            <a:lvl1pPr>
              <a:buClr>
                <a:schemeClr val="accent2"/>
              </a:buClr>
              <a:defRPr sz="1200"/>
            </a:lvl1pPr>
            <a:lvl2pPr>
              <a:lnSpc>
                <a:spcPts val="1800"/>
              </a:lnSpc>
              <a:buClr>
                <a:schemeClr val="accent2"/>
              </a:buClr>
              <a:defRPr sz="1200"/>
            </a:lvl2pPr>
            <a:lvl3pPr>
              <a:lnSpc>
                <a:spcPts val="1800"/>
              </a:lnSpc>
              <a:buClr>
                <a:schemeClr val="accent2"/>
              </a:buClr>
              <a:defRPr sz="1200"/>
            </a:lvl3pPr>
            <a:lvl4pPr>
              <a:lnSpc>
                <a:spcPts val="1800"/>
              </a:lnSpc>
              <a:buClr>
                <a:schemeClr val="accent2"/>
              </a:buClr>
              <a:defRPr sz="1200"/>
            </a:lvl4pPr>
            <a:lvl5pPr>
              <a:lnSpc>
                <a:spcPts val="1800"/>
              </a:lnSpc>
              <a:buClr>
                <a:schemeClr val="accent2"/>
              </a:buClr>
              <a:defRPr sz="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6" name="Text Placeholder 5"/>
          <p:cNvSpPr>
            <a:spLocks noGrp="1"/>
          </p:cNvSpPr>
          <p:nvPr>
            <p:ph type="body" sz="quarter" idx="27" hasCustomPrompt="1"/>
          </p:nvPr>
        </p:nvSpPr>
        <p:spPr>
          <a:xfrm>
            <a:off x="447736" y="3426401"/>
            <a:ext cx="8246492" cy="961673"/>
          </a:xfrm>
          <a:prstGeom prst="rect">
            <a:avLst/>
          </a:prstGeom>
        </p:spPr>
        <p:txBody>
          <a:bodyPr>
            <a:noAutofit/>
          </a:bodyPr>
          <a:lstStyle>
            <a:lvl1pPr marL="0" marR="0" indent="0" algn="l" defTabSz="457155" rtl="0" eaLnBrk="1" fontAlgn="base" latinLnBrk="0" hangingPunct="1">
              <a:lnSpc>
                <a:spcPct val="100000"/>
              </a:lnSpc>
              <a:spcBef>
                <a:spcPct val="20000"/>
              </a:spcBef>
              <a:spcAft>
                <a:spcPct val="0"/>
              </a:spcAft>
              <a:buClr>
                <a:schemeClr val="accent1"/>
              </a:buClr>
              <a:buSzTx/>
              <a:buFontTx/>
              <a:buNone/>
              <a:tabLst/>
              <a:defRPr sz="1800" b="1" i="0">
                <a:solidFill>
                  <a:schemeClr val="accent2"/>
                </a:solidFill>
              </a:defRPr>
            </a:lvl1pPr>
          </a:lstStyle>
          <a:p>
            <a:pPr lvl="0"/>
            <a:r>
              <a:rPr lang="en-US"/>
              <a:t>Click to edit text. Conclusion or summary based on the two boxes above may go here. The text in the box may be up to three lines in this space.</a:t>
            </a:r>
          </a:p>
        </p:txBody>
      </p:sp>
      <p:sp>
        <p:nvSpPr>
          <p:cNvPr id="17" name="Text Placeholder 15"/>
          <p:cNvSpPr>
            <a:spLocks noGrp="1"/>
          </p:cNvSpPr>
          <p:nvPr>
            <p:ph type="body" sz="quarter" idx="28" hasCustomPrompt="1"/>
          </p:nvPr>
        </p:nvSpPr>
        <p:spPr>
          <a:xfrm>
            <a:off x="4737381" y="1175640"/>
            <a:ext cx="3949192" cy="601980"/>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18" name="Text Placeholder 12"/>
          <p:cNvSpPr>
            <a:spLocks noGrp="1"/>
          </p:cNvSpPr>
          <p:nvPr>
            <p:ph type="body" sz="quarter" idx="29" hasCustomPrompt="1"/>
          </p:nvPr>
        </p:nvSpPr>
        <p:spPr>
          <a:xfrm>
            <a:off x="4734174" y="1853280"/>
            <a:ext cx="3957672" cy="1438560"/>
          </a:xfrm>
          <a:prstGeom prst="rect">
            <a:avLst/>
          </a:prstGeom>
        </p:spPr>
        <p:txBody>
          <a:bodyPr>
            <a:noAutofit/>
          </a:bodyPr>
          <a:lstStyle>
            <a:lvl1pPr>
              <a:buClr>
                <a:schemeClr val="accent2"/>
              </a:buClr>
              <a:defRPr sz="1200"/>
            </a:lvl1pPr>
            <a:lvl2pPr>
              <a:lnSpc>
                <a:spcPts val="1800"/>
              </a:lnSpc>
              <a:buClr>
                <a:schemeClr val="accent2"/>
              </a:buClr>
              <a:defRPr sz="1200"/>
            </a:lvl2pPr>
            <a:lvl3pPr>
              <a:lnSpc>
                <a:spcPts val="1800"/>
              </a:lnSpc>
              <a:buClr>
                <a:schemeClr val="accent2"/>
              </a:buClr>
              <a:defRPr sz="1200"/>
            </a:lvl3pPr>
            <a:lvl4pPr>
              <a:lnSpc>
                <a:spcPts val="1800"/>
              </a:lnSpc>
              <a:buClr>
                <a:schemeClr val="accent2"/>
              </a:buClr>
              <a:defRPr sz="1200"/>
            </a:lvl4pPr>
            <a:lvl5pPr>
              <a:lnSpc>
                <a:spcPts val="1800"/>
              </a:lnSpc>
              <a:buClr>
                <a:schemeClr val="accent2"/>
              </a:buClr>
              <a:defRPr sz="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046854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Flow Chart">
    <p:spTree>
      <p:nvGrpSpPr>
        <p:cNvPr id="1" name=""/>
        <p:cNvGrpSpPr/>
        <p:nvPr/>
      </p:nvGrpSpPr>
      <p:grpSpPr>
        <a:xfrm>
          <a:off x="0" y="0"/>
          <a:ext cx="0" cy="0"/>
          <a:chOff x="0" y="0"/>
          <a:chExt cx="0" cy="0"/>
        </a:xfrm>
      </p:grpSpPr>
      <p:sp>
        <p:nvSpPr>
          <p:cNvPr id="3" name="Slide Number Placeholder 2"/>
          <p:cNvSpPr>
            <a:spLocks noGrp="1"/>
          </p:cNvSpPr>
          <p:nvPr>
            <p:ph type="sldNum" sz="quarter" idx="3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5" name="Title 4"/>
          <p:cNvSpPr>
            <a:spLocks noGrp="1"/>
          </p:cNvSpPr>
          <p:nvPr>
            <p:ph type="title" hasCustomPrompt="1"/>
          </p:nvPr>
        </p:nvSpPr>
        <p:spPr/>
        <p:txBody>
          <a:bodyPr/>
          <a:lstStyle/>
          <a:p>
            <a:r>
              <a:rPr lang="en-US" dirty="0"/>
              <a:t>Click to Edit Title</a:t>
            </a:r>
            <a:endParaRPr lang="en-US"/>
          </a:p>
        </p:txBody>
      </p:sp>
      <p:sp>
        <p:nvSpPr>
          <p:cNvPr id="14" name="Text Placeholder 12"/>
          <p:cNvSpPr>
            <a:spLocks noGrp="1"/>
          </p:cNvSpPr>
          <p:nvPr>
            <p:ph type="body" sz="quarter" idx="21" hasCustomPrompt="1"/>
          </p:nvPr>
        </p:nvSpPr>
        <p:spPr>
          <a:xfrm>
            <a:off x="6789827" y="1853282"/>
            <a:ext cx="1893094" cy="2541927"/>
          </a:xfrm>
          <a:prstGeom prst="rect">
            <a:avLst/>
          </a:prstGeom>
        </p:spPr>
        <p:txBody>
          <a:bodyPr>
            <a:noAutofit/>
          </a:bodyPr>
          <a:lstStyle>
            <a:lvl1pPr marL="0" indent="-137160">
              <a:lnSpc>
                <a:spcPct val="100000"/>
              </a:lnSpc>
              <a:buClr>
                <a:schemeClr val="accent4"/>
              </a:buClr>
              <a:defRPr sz="900"/>
            </a:lvl1pPr>
            <a:lvl2pPr marL="270000" indent="-136800">
              <a:lnSpc>
                <a:spcPct val="100000"/>
              </a:lnSpc>
              <a:buClr>
                <a:schemeClr val="accent4"/>
              </a:buClr>
              <a:defRPr sz="900"/>
            </a:lvl2pPr>
            <a:lvl3pPr marL="360000" indent="-136800" algn="l">
              <a:lnSpc>
                <a:spcPct val="100000"/>
              </a:lnSpc>
              <a:buClr>
                <a:schemeClr val="accent4"/>
              </a:buClr>
              <a:defRPr sz="900"/>
            </a:lvl3pPr>
            <a:lvl4pPr marL="511200" indent="-136800">
              <a:lnSpc>
                <a:spcPct val="100000"/>
              </a:lnSpc>
              <a:buClr>
                <a:schemeClr val="accent4"/>
              </a:buClr>
              <a:defRPr sz="900"/>
            </a:lvl4pPr>
            <a:lvl5pPr marL="655200" indent="-136800">
              <a:lnSpc>
                <a:spcPct val="100000"/>
              </a:lnSpc>
              <a:buClr>
                <a:schemeClr val="accent4"/>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15" name="Text Placeholder 15"/>
          <p:cNvSpPr>
            <a:spLocks noGrp="1"/>
          </p:cNvSpPr>
          <p:nvPr>
            <p:ph type="body" sz="quarter" idx="23" hasCustomPrompt="1"/>
          </p:nvPr>
        </p:nvSpPr>
        <p:spPr>
          <a:xfrm>
            <a:off x="449780" y="1175640"/>
            <a:ext cx="1891549" cy="601980"/>
          </a:xfrm>
          <a:prstGeom prst="rect">
            <a:avLst/>
          </a:prstGeom>
          <a:solidFill>
            <a:schemeClr val="accent3"/>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
        <p:nvSpPr>
          <p:cNvPr id="16" name="Text Placeholder 12"/>
          <p:cNvSpPr>
            <a:spLocks noGrp="1"/>
          </p:cNvSpPr>
          <p:nvPr>
            <p:ph type="body" sz="quarter" idx="28" hasCustomPrompt="1"/>
          </p:nvPr>
        </p:nvSpPr>
        <p:spPr>
          <a:xfrm>
            <a:off x="4590764" y="1853282"/>
            <a:ext cx="1893094" cy="2541927"/>
          </a:xfrm>
          <a:prstGeom prst="rect">
            <a:avLst/>
          </a:prstGeom>
        </p:spPr>
        <p:txBody>
          <a:bodyPr>
            <a:noAutofit/>
          </a:bodyPr>
          <a:lstStyle>
            <a:lvl1pPr marL="0" indent="-137160">
              <a:lnSpc>
                <a:spcPct val="100000"/>
              </a:lnSpc>
              <a:buClr>
                <a:schemeClr val="accent2"/>
              </a:buClr>
              <a:defRPr sz="900"/>
            </a:lvl1pPr>
            <a:lvl2pPr marL="270000" indent="-136800">
              <a:lnSpc>
                <a:spcPct val="100000"/>
              </a:lnSpc>
              <a:buClr>
                <a:schemeClr val="accent2"/>
              </a:buClr>
              <a:defRPr sz="900"/>
            </a:lvl2pPr>
            <a:lvl3pPr marL="360000" indent="-136800" algn="l">
              <a:lnSpc>
                <a:spcPct val="100000"/>
              </a:lnSpc>
              <a:buClr>
                <a:schemeClr val="accent2"/>
              </a:buClr>
              <a:defRPr sz="900"/>
            </a:lvl3pPr>
            <a:lvl4pPr marL="511200" indent="-136800">
              <a:lnSpc>
                <a:spcPct val="100000"/>
              </a:lnSpc>
              <a:buClr>
                <a:schemeClr val="accent2"/>
              </a:buClr>
              <a:defRPr sz="900"/>
            </a:lvl4pPr>
            <a:lvl5pPr marL="655200" indent="-136800">
              <a:lnSpc>
                <a:spcPct val="100000"/>
              </a:lnSpc>
              <a:buClr>
                <a:schemeClr val="accent2"/>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18" name="Text Placeholder 12"/>
          <p:cNvSpPr>
            <a:spLocks noGrp="1"/>
          </p:cNvSpPr>
          <p:nvPr>
            <p:ph type="body" sz="quarter" idx="29" hasCustomPrompt="1"/>
          </p:nvPr>
        </p:nvSpPr>
        <p:spPr>
          <a:xfrm>
            <a:off x="2520125" y="1853282"/>
            <a:ext cx="1893094" cy="2541927"/>
          </a:xfrm>
          <a:prstGeom prst="rect">
            <a:avLst/>
          </a:prstGeom>
        </p:spPr>
        <p:txBody>
          <a:bodyPr>
            <a:noAutofit/>
          </a:bodyPr>
          <a:lstStyle>
            <a:lvl1pPr marL="0" indent="-137160">
              <a:lnSpc>
                <a:spcPct val="100000"/>
              </a:lnSpc>
              <a:buClr>
                <a:schemeClr val="accent5"/>
              </a:buClr>
              <a:defRPr sz="900"/>
            </a:lvl1pPr>
            <a:lvl2pPr marL="270000" indent="-136800">
              <a:lnSpc>
                <a:spcPct val="100000"/>
              </a:lnSpc>
              <a:buClr>
                <a:schemeClr val="accent5"/>
              </a:buClr>
              <a:defRPr sz="900"/>
            </a:lvl2pPr>
            <a:lvl3pPr marL="360000" indent="-136800" algn="l">
              <a:lnSpc>
                <a:spcPct val="100000"/>
              </a:lnSpc>
              <a:buClr>
                <a:schemeClr val="accent5"/>
              </a:buClr>
              <a:defRPr sz="900"/>
            </a:lvl3pPr>
            <a:lvl4pPr marL="511200" indent="-136800">
              <a:lnSpc>
                <a:spcPct val="100000"/>
              </a:lnSpc>
              <a:buClr>
                <a:schemeClr val="accent5"/>
              </a:buClr>
              <a:defRPr sz="900"/>
            </a:lvl4pPr>
            <a:lvl5pPr marL="655200" indent="-136800">
              <a:lnSpc>
                <a:spcPct val="100000"/>
              </a:lnSpc>
              <a:buClr>
                <a:schemeClr val="accent5"/>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19" name="Text Placeholder 12"/>
          <p:cNvSpPr>
            <a:spLocks noGrp="1"/>
          </p:cNvSpPr>
          <p:nvPr>
            <p:ph type="body" sz="quarter" idx="30" hasCustomPrompt="1"/>
          </p:nvPr>
        </p:nvSpPr>
        <p:spPr>
          <a:xfrm>
            <a:off x="449486" y="1853282"/>
            <a:ext cx="1893094" cy="2541927"/>
          </a:xfrm>
          <a:prstGeom prst="rect">
            <a:avLst/>
          </a:prstGeom>
        </p:spPr>
        <p:txBody>
          <a:bodyPr>
            <a:noAutofit/>
          </a:bodyPr>
          <a:lstStyle>
            <a:lvl1pPr marL="0" indent="-137160">
              <a:lnSpc>
                <a:spcPct val="100000"/>
              </a:lnSpc>
              <a:buClr>
                <a:schemeClr val="accent3"/>
              </a:buClr>
              <a:defRPr sz="900"/>
            </a:lvl1pPr>
            <a:lvl2pPr marL="270000" indent="-136800">
              <a:lnSpc>
                <a:spcPct val="100000"/>
              </a:lnSpc>
              <a:buClr>
                <a:schemeClr val="accent3"/>
              </a:buClr>
              <a:defRPr sz="900"/>
            </a:lvl2pPr>
            <a:lvl3pPr marL="360000" indent="-136800" algn="l">
              <a:lnSpc>
                <a:spcPct val="100000"/>
              </a:lnSpc>
              <a:buClr>
                <a:schemeClr val="accent3"/>
              </a:buClr>
              <a:defRPr sz="900"/>
            </a:lvl3pPr>
            <a:lvl4pPr marL="511200" indent="-136800">
              <a:lnSpc>
                <a:spcPct val="100000"/>
              </a:lnSpc>
              <a:buClr>
                <a:schemeClr val="accent3"/>
              </a:buClr>
              <a:defRPr sz="900"/>
            </a:lvl4pPr>
            <a:lvl5pPr marL="655200" indent="-136800">
              <a:lnSpc>
                <a:spcPct val="100000"/>
              </a:lnSpc>
              <a:buClr>
                <a:schemeClr val="accent3"/>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20" name="Text Placeholder 15"/>
          <p:cNvSpPr>
            <a:spLocks noGrp="1"/>
          </p:cNvSpPr>
          <p:nvPr>
            <p:ph type="body" sz="quarter" idx="31" hasCustomPrompt="1"/>
          </p:nvPr>
        </p:nvSpPr>
        <p:spPr>
          <a:xfrm>
            <a:off x="2523300" y="1175640"/>
            <a:ext cx="1891549" cy="601980"/>
          </a:xfrm>
          <a:prstGeom prst="rect">
            <a:avLst/>
          </a:prstGeom>
          <a:solidFill>
            <a:schemeClr val="accent5"/>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
        <p:nvSpPr>
          <p:cNvPr id="21" name="Text Placeholder 15"/>
          <p:cNvSpPr>
            <a:spLocks noGrp="1"/>
          </p:cNvSpPr>
          <p:nvPr>
            <p:ph type="body" sz="quarter" idx="32" hasCustomPrompt="1"/>
          </p:nvPr>
        </p:nvSpPr>
        <p:spPr>
          <a:xfrm>
            <a:off x="4588178" y="1175640"/>
            <a:ext cx="1891549" cy="601980"/>
          </a:xfrm>
          <a:prstGeom prst="rect">
            <a:avLst/>
          </a:prstGeom>
          <a:solidFill>
            <a:schemeClr val="accent2"/>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
        <p:nvSpPr>
          <p:cNvPr id="22" name="Text Placeholder 15"/>
          <p:cNvSpPr>
            <a:spLocks noGrp="1"/>
          </p:cNvSpPr>
          <p:nvPr>
            <p:ph type="body" sz="quarter" idx="33" hasCustomPrompt="1"/>
          </p:nvPr>
        </p:nvSpPr>
        <p:spPr>
          <a:xfrm>
            <a:off x="6798761" y="1175640"/>
            <a:ext cx="1891549" cy="601980"/>
          </a:xfrm>
          <a:prstGeom prst="rect">
            <a:avLst/>
          </a:prstGeom>
          <a:solidFill>
            <a:schemeClr val="accent4"/>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Tree>
    <p:extLst>
      <p:ext uri="{BB962C8B-B14F-4D97-AF65-F5344CB8AC3E}">
        <p14:creationId xmlns:p14="http://schemas.microsoft.com/office/powerpoint/2010/main" val="19793550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10"/>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6433003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ext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a:t>Click to Edit Title</a:t>
            </a:r>
            <a:endParaRPr lang="en-US"/>
          </a:p>
        </p:txBody>
      </p:sp>
      <p:sp>
        <p:nvSpPr>
          <p:cNvPr id="8" name="Text Placeholder 2"/>
          <p:cNvSpPr>
            <a:spLocks noGrp="1"/>
          </p:cNvSpPr>
          <p:nvPr>
            <p:ph idx="11" hasCustomPrompt="1"/>
          </p:nvPr>
        </p:nvSpPr>
        <p:spPr bwMode="auto">
          <a:xfrm>
            <a:off x="552764" y="1091407"/>
            <a:ext cx="8043777" cy="3409157"/>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333508066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ext with Heading">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552764" y="1091939"/>
            <a:ext cx="8048057" cy="304688"/>
          </a:xfrm>
          <a:prstGeom prst="rect">
            <a:avLst/>
          </a:prstGeom>
        </p:spPr>
        <p:txBody>
          <a:bodyPr>
            <a:normAutofit/>
          </a:bodyPr>
          <a:lstStyle>
            <a:lvl1pPr marL="0" indent="0">
              <a:buFontTx/>
              <a:buNone/>
              <a:defRPr sz="1500" b="1" i="0"/>
            </a:lvl1pPr>
          </a:lstStyle>
          <a:p>
            <a:pPr lvl="0"/>
            <a:r>
              <a:rPr lang="en-US"/>
              <a:t>Click to edit heading</a:t>
            </a:r>
          </a:p>
        </p:txBody>
      </p:sp>
      <p:sp>
        <p:nvSpPr>
          <p:cNvPr id="8" name="Text Placeholder 2"/>
          <p:cNvSpPr>
            <a:spLocks noGrp="1"/>
          </p:cNvSpPr>
          <p:nvPr>
            <p:ph idx="13" hasCustomPrompt="1"/>
          </p:nvPr>
        </p:nvSpPr>
        <p:spPr bwMode="auto">
          <a:xfrm>
            <a:off x="552764" y="1428750"/>
            <a:ext cx="8044541" cy="3071813"/>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hasCustomPrompt="1"/>
          </p:nvPr>
        </p:nvSpPr>
        <p:spPr/>
        <p:txBody>
          <a:bodyPr/>
          <a:lstStyle/>
          <a:p>
            <a:r>
              <a:rPr lang="en-US" dirty="0"/>
              <a:t>Click to Edit Title</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334547497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2-Line Introduction">
    <p:spTree>
      <p:nvGrpSpPr>
        <p:cNvPr id="1" name=""/>
        <p:cNvGrpSpPr/>
        <p:nvPr/>
      </p:nvGrpSpPr>
      <p:grpSpPr>
        <a:xfrm>
          <a:off x="0" y="0"/>
          <a:ext cx="0" cy="0"/>
          <a:chOff x="0" y="0"/>
          <a:chExt cx="0" cy="0"/>
        </a:xfrm>
      </p:grpSpPr>
      <p:sp>
        <p:nvSpPr>
          <p:cNvPr id="4" name="Text Placeholder 2"/>
          <p:cNvSpPr>
            <a:spLocks noGrp="1"/>
          </p:cNvSpPr>
          <p:nvPr>
            <p:ph idx="1" hasCustomPrompt="1"/>
          </p:nvPr>
        </p:nvSpPr>
        <p:spPr bwMode="auto">
          <a:xfrm>
            <a:off x="552764" y="1716385"/>
            <a:ext cx="8044541" cy="2784178"/>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6" name="Text Placeholder 5"/>
          <p:cNvSpPr>
            <a:spLocks noGrp="1"/>
          </p:cNvSpPr>
          <p:nvPr>
            <p:ph type="body" sz="quarter" idx="11" hasCustomPrompt="1"/>
          </p:nvPr>
        </p:nvSpPr>
        <p:spPr>
          <a:xfrm>
            <a:off x="552764" y="1092248"/>
            <a:ext cx="8044137" cy="590117"/>
          </a:xfrm>
          <a:prstGeom prst="rect">
            <a:avLst/>
          </a:prstGeom>
        </p:spPr>
        <p:txBody>
          <a:bodyPr>
            <a:normAutofit/>
          </a:bodyPr>
          <a:lstStyle>
            <a:lvl1pPr marL="0" indent="0">
              <a:buFontTx/>
              <a:buNone/>
              <a:defRPr sz="1500" b="1" i="0" baseline="0">
                <a:solidFill>
                  <a:schemeClr val="accent1"/>
                </a:solidFill>
              </a:defRPr>
            </a:lvl1pPr>
          </a:lstStyle>
          <a:p>
            <a:pPr lvl="0"/>
            <a:r>
              <a:rPr lang="en-US"/>
              <a:t>Click to edit text. Main idea, quote, or phrase two lines and under may go in this text box. </a:t>
            </a:r>
          </a:p>
        </p:txBody>
      </p:sp>
      <p:sp>
        <p:nvSpPr>
          <p:cNvPr id="5" name="Slide Number Placeholder 4"/>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itle 3"/>
          <p:cNvSpPr>
            <a:spLocks noGrp="1"/>
          </p:cNvSpPr>
          <p:nvPr>
            <p:ph type="title" hasCustomPrompt="1"/>
          </p:nvPr>
        </p:nvSpPr>
        <p:spPr>
          <a:xfrm>
            <a:off x="546100" y="172642"/>
            <a:ext cx="8058151" cy="679647"/>
          </a:xfrm>
        </p:spPr>
        <p:txBody>
          <a:bodyPr/>
          <a:lstStyle/>
          <a:p>
            <a:r>
              <a:rPr lang="en-US" dirty="0"/>
              <a:t>Click to Edit Title</a:t>
            </a:r>
            <a:endParaRPr lang="en-US"/>
          </a:p>
        </p:txBody>
      </p:sp>
    </p:spTree>
    <p:extLst>
      <p:ext uri="{BB962C8B-B14F-4D97-AF65-F5344CB8AC3E}">
        <p14:creationId xmlns:p14="http://schemas.microsoft.com/office/powerpoint/2010/main" val="72450381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3-Line Introduction">
    <p:spTree>
      <p:nvGrpSpPr>
        <p:cNvPr id="1" name=""/>
        <p:cNvGrpSpPr/>
        <p:nvPr/>
      </p:nvGrpSpPr>
      <p:grpSpPr>
        <a:xfrm>
          <a:off x="0" y="0"/>
          <a:ext cx="0" cy="0"/>
          <a:chOff x="0" y="0"/>
          <a:chExt cx="0" cy="0"/>
        </a:xfrm>
      </p:grpSpPr>
      <p:sp>
        <p:nvSpPr>
          <p:cNvPr id="4" name="Text Placeholder 2"/>
          <p:cNvSpPr>
            <a:spLocks noGrp="1"/>
          </p:cNvSpPr>
          <p:nvPr>
            <p:ph idx="1" hasCustomPrompt="1"/>
          </p:nvPr>
        </p:nvSpPr>
        <p:spPr bwMode="auto">
          <a:xfrm>
            <a:off x="552764" y="1869437"/>
            <a:ext cx="8044541" cy="2630351"/>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6" name="Text Placeholder 5"/>
          <p:cNvSpPr>
            <a:spLocks noGrp="1"/>
          </p:cNvSpPr>
          <p:nvPr>
            <p:ph type="body" sz="quarter" idx="11" hasCustomPrompt="1"/>
          </p:nvPr>
        </p:nvSpPr>
        <p:spPr>
          <a:xfrm>
            <a:off x="552764" y="1091573"/>
            <a:ext cx="8044541" cy="749562"/>
          </a:xfrm>
          <a:prstGeom prst="rect">
            <a:avLst/>
          </a:prstGeom>
        </p:spPr>
        <p:txBody>
          <a:bodyPr>
            <a:noAutofit/>
          </a:bodyPr>
          <a:lstStyle>
            <a:lvl1pPr marL="0" marR="0" indent="0" algn="l" defTabSz="342866" rtl="0" eaLnBrk="1" fontAlgn="base" latinLnBrk="0" hangingPunct="1">
              <a:lnSpc>
                <a:spcPct val="100000"/>
              </a:lnSpc>
              <a:spcBef>
                <a:spcPct val="20000"/>
              </a:spcBef>
              <a:spcAft>
                <a:spcPct val="0"/>
              </a:spcAft>
              <a:buClr>
                <a:schemeClr val="accent1"/>
              </a:buClr>
              <a:buSzTx/>
              <a:buFontTx/>
              <a:buNone/>
              <a:tabLst/>
              <a:defRPr sz="1500" b="1" i="0" baseline="0">
                <a:solidFill>
                  <a:schemeClr val="accent1"/>
                </a:solidFill>
              </a:defRPr>
            </a:lvl1pPr>
          </a:lstStyle>
          <a:p>
            <a:pPr marL="0" marR="0" lvl="0" indent="0" algn="l" defTabSz="342866" rtl="0" eaLnBrk="1" fontAlgn="base" latinLnBrk="0" hangingPunct="1">
              <a:lnSpc>
                <a:spcPct val="100000"/>
              </a:lnSpc>
              <a:spcBef>
                <a:spcPct val="20000"/>
              </a:spcBef>
              <a:spcAft>
                <a:spcPct val="0"/>
              </a:spcAft>
              <a:buClr>
                <a:schemeClr val="accent1"/>
              </a:buClr>
              <a:buSzTx/>
              <a:buFontTx/>
              <a:buNone/>
              <a:tabLst/>
              <a:defRPr/>
            </a:pPr>
            <a:r>
              <a:rPr lang="en-US"/>
              <a:t>Click to edit text. Main idea, quote, or phrase three lines and under may go in this text box. For text over three lines adjust the size of this box.</a:t>
            </a:r>
          </a:p>
        </p:txBody>
      </p:sp>
      <p:sp>
        <p:nvSpPr>
          <p:cNvPr id="5" name="Slide Number Placeholder 4"/>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itle 3"/>
          <p:cNvSpPr>
            <a:spLocks noGrp="1"/>
          </p:cNvSpPr>
          <p:nvPr>
            <p:ph type="title" hasCustomPrompt="1"/>
          </p:nvPr>
        </p:nvSpPr>
        <p:spPr>
          <a:xfrm>
            <a:off x="546100" y="172642"/>
            <a:ext cx="8058151" cy="679647"/>
          </a:xfrm>
        </p:spPr>
        <p:txBody>
          <a:bodyPr/>
          <a:lstStyle/>
          <a:p>
            <a:r>
              <a:rPr lang="en-US" dirty="0"/>
              <a:t>Click to Edit Title</a:t>
            </a:r>
            <a:endParaRPr lang="en-US"/>
          </a:p>
        </p:txBody>
      </p:sp>
    </p:spTree>
    <p:extLst>
      <p:ext uri="{BB962C8B-B14F-4D97-AF65-F5344CB8AC3E}">
        <p14:creationId xmlns:p14="http://schemas.microsoft.com/office/powerpoint/2010/main" val="4497697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2-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16" name="Text Placeholder 5"/>
          <p:cNvSpPr>
            <a:spLocks noGrp="1"/>
          </p:cNvSpPr>
          <p:nvPr>
            <p:ph type="body" sz="quarter" idx="15" hasCustomPrompt="1"/>
          </p:nvPr>
        </p:nvSpPr>
        <p:spPr>
          <a:xfrm>
            <a:off x="546018" y="1091572"/>
            <a:ext cx="3784756" cy="553158"/>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8" name="Text Placeholder 12"/>
          <p:cNvSpPr>
            <a:spLocks noGrp="1"/>
          </p:cNvSpPr>
          <p:nvPr>
            <p:ph type="body" sz="quarter" idx="17" hasCustomPrompt="1"/>
          </p:nvPr>
        </p:nvSpPr>
        <p:spPr>
          <a:xfrm>
            <a:off x="547187" y="1674815"/>
            <a:ext cx="3780956" cy="2825246"/>
          </a:xfrm>
          <a:prstGeom prst="rect">
            <a:avLst/>
          </a:prstGeom>
        </p:spPr>
        <p:txBody>
          <a:bodyPr>
            <a:noAutofit/>
          </a:bodyPr>
          <a:lstStyle>
            <a:lvl1pPr>
              <a:lnSpc>
                <a:spcPct val="100000"/>
              </a:lnSpc>
              <a:buClr>
                <a:schemeClr val="accent1"/>
              </a:buClr>
              <a:defRPr sz="1125"/>
            </a:lvl1pPr>
            <a:lvl2pPr>
              <a:lnSpc>
                <a:spcPct val="100000"/>
              </a:lnSpc>
              <a:buClr>
                <a:schemeClr val="accent1"/>
              </a:buClr>
              <a:defRPr sz="1125"/>
            </a:lvl2pPr>
            <a:lvl3pPr>
              <a:lnSpc>
                <a:spcPct val="100000"/>
              </a:lnSpc>
              <a:buClr>
                <a:schemeClr val="accent1"/>
              </a:buClr>
              <a:defRPr sz="1125"/>
            </a:lvl3pPr>
            <a:lvl4pPr>
              <a:lnSpc>
                <a:spcPct val="100000"/>
              </a:lnSpc>
              <a:buClr>
                <a:schemeClr val="accent1"/>
              </a:buClr>
              <a:defRPr sz="1125"/>
            </a:lvl4pPr>
            <a:lvl5pPr>
              <a:lnSpc>
                <a:spcPct val="100000"/>
              </a:lnSpc>
              <a:buClr>
                <a:schemeClr val="accent1"/>
              </a:buClr>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8"/>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9" name="Text Placeholder 5"/>
          <p:cNvSpPr>
            <a:spLocks noGrp="1"/>
          </p:cNvSpPr>
          <p:nvPr>
            <p:ph type="body" sz="quarter" idx="19" hasCustomPrompt="1"/>
          </p:nvPr>
        </p:nvSpPr>
        <p:spPr>
          <a:xfrm>
            <a:off x="4812564" y="1091572"/>
            <a:ext cx="3784756" cy="553158"/>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0" name="Text Placeholder 12"/>
          <p:cNvSpPr>
            <a:spLocks noGrp="1"/>
          </p:cNvSpPr>
          <p:nvPr>
            <p:ph type="body" sz="quarter" idx="20" hasCustomPrompt="1"/>
          </p:nvPr>
        </p:nvSpPr>
        <p:spPr>
          <a:xfrm>
            <a:off x="4813733" y="1674815"/>
            <a:ext cx="3780956" cy="2825246"/>
          </a:xfrm>
          <a:prstGeom prst="rect">
            <a:avLst/>
          </a:prstGeom>
        </p:spPr>
        <p:txBody>
          <a:bodyPr>
            <a:noAutofit/>
          </a:bodyPr>
          <a:lstStyle>
            <a:lvl1pPr>
              <a:lnSpc>
                <a:spcPct val="100000"/>
              </a:lnSpc>
              <a:buClr>
                <a:schemeClr val="accent1"/>
              </a:buClr>
              <a:defRPr sz="1125"/>
            </a:lvl1pPr>
            <a:lvl2pPr>
              <a:lnSpc>
                <a:spcPct val="100000"/>
              </a:lnSpc>
              <a:buClr>
                <a:schemeClr val="accent1"/>
              </a:buClr>
              <a:defRPr sz="1125"/>
            </a:lvl2pPr>
            <a:lvl3pPr>
              <a:lnSpc>
                <a:spcPct val="100000"/>
              </a:lnSpc>
              <a:buClr>
                <a:schemeClr val="accent1"/>
              </a:buClr>
              <a:defRPr sz="1125"/>
            </a:lvl3pPr>
            <a:lvl4pPr>
              <a:lnSpc>
                <a:spcPct val="100000"/>
              </a:lnSpc>
              <a:buClr>
                <a:schemeClr val="accent1"/>
              </a:buClr>
              <a:defRPr sz="1125"/>
            </a:lvl4pPr>
            <a:lvl5pPr>
              <a:lnSpc>
                <a:spcPct val="100000"/>
              </a:lnSpc>
              <a:buClr>
                <a:schemeClr val="accent1"/>
              </a:buClr>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805023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3-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16" name="Text Placeholder 5"/>
          <p:cNvSpPr>
            <a:spLocks noGrp="1"/>
          </p:cNvSpPr>
          <p:nvPr>
            <p:ph type="body" sz="quarter" idx="15" hasCustomPrompt="1"/>
          </p:nvPr>
        </p:nvSpPr>
        <p:spPr>
          <a:xfrm>
            <a:off x="546017" y="1091572"/>
            <a:ext cx="2477124" cy="553158"/>
          </a:xfrm>
          <a:prstGeom prst="rect">
            <a:avLst/>
          </a:prstGeom>
        </p:spPr>
        <p:txBody>
          <a:bodyPr anchor="b" anchorCtr="0">
            <a:noAutofit/>
          </a:bodyPr>
          <a:lstStyle>
            <a:lvl1pPr marL="0" indent="0">
              <a:buFontTx/>
              <a:buNone/>
              <a:defRPr sz="1125" b="1" i="0" baseline="0"/>
            </a:lvl1pPr>
          </a:lstStyle>
          <a:p>
            <a:pPr lvl="0"/>
            <a:r>
              <a:rPr lang="en-US"/>
              <a:t>Click to edit heading </a:t>
            </a:r>
          </a:p>
        </p:txBody>
      </p:sp>
      <p:sp>
        <p:nvSpPr>
          <p:cNvPr id="18" name="Text Placeholder 12"/>
          <p:cNvSpPr>
            <a:spLocks noGrp="1"/>
          </p:cNvSpPr>
          <p:nvPr>
            <p:ph type="body" sz="quarter" idx="17" hasCustomPrompt="1"/>
          </p:nvPr>
        </p:nvSpPr>
        <p:spPr>
          <a:xfrm>
            <a:off x="547186" y="1685517"/>
            <a:ext cx="2474637" cy="2814545"/>
          </a:xfrm>
          <a:prstGeom prst="rect">
            <a:avLst/>
          </a:prstGeom>
        </p:spPr>
        <p:txBody>
          <a:bodyPr>
            <a:noAutofit/>
          </a:bodyPr>
          <a:lstStyle>
            <a:lvl1pPr>
              <a:lnSpc>
                <a:spcPct val="100000"/>
              </a:lnSpc>
              <a:buClr>
                <a:schemeClr val="accent1"/>
              </a:buClr>
              <a:defRPr sz="825"/>
            </a:lvl1pPr>
            <a:lvl2pPr>
              <a:lnSpc>
                <a:spcPct val="100000"/>
              </a:lnSpc>
              <a:buClr>
                <a:schemeClr val="accent1"/>
              </a:buClr>
              <a:defRPr sz="825"/>
            </a:lvl2pPr>
            <a:lvl3pPr>
              <a:lnSpc>
                <a:spcPct val="100000"/>
              </a:lnSpc>
              <a:buClr>
                <a:schemeClr val="accent1"/>
              </a:buClr>
              <a:defRPr sz="825"/>
            </a:lvl3pPr>
            <a:lvl4pPr>
              <a:lnSpc>
                <a:spcPct val="100000"/>
              </a:lnSpc>
              <a:buClr>
                <a:schemeClr val="accent1"/>
              </a:buClr>
              <a:defRPr sz="825"/>
            </a:lvl4pPr>
            <a:lvl5pPr>
              <a:lnSpc>
                <a:spcPct val="100000"/>
              </a:lnSpc>
              <a:buClr>
                <a:schemeClr val="accent1"/>
              </a:buClr>
              <a:defRPr sz="8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2" name="Text Placeholder 5"/>
          <p:cNvSpPr>
            <a:spLocks noGrp="1"/>
          </p:cNvSpPr>
          <p:nvPr>
            <p:ph type="body" sz="quarter" idx="18" hasCustomPrompt="1"/>
          </p:nvPr>
        </p:nvSpPr>
        <p:spPr>
          <a:xfrm>
            <a:off x="3349833" y="1091572"/>
            <a:ext cx="2477124" cy="553158"/>
          </a:xfrm>
          <a:prstGeom prst="rect">
            <a:avLst/>
          </a:prstGeom>
        </p:spPr>
        <p:txBody>
          <a:bodyPr anchor="b" anchorCtr="0">
            <a:noAutofit/>
          </a:bodyPr>
          <a:lstStyle>
            <a:lvl1pPr marL="0" indent="0">
              <a:buFontTx/>
              <a:buNone/>
              <a:defRPr sz="1125" b="1" i="0"/>
            </a:lvl1pPr>
          </a:lstStyle>
          <a:p>
            <a:pPr lvl="0"/>
            <a:r>
              <a:rPr lang="en-US"/>
              <a:t>Click to edit heading</a:t>
            </a:r>
          </a:p>
        </p:txBody>
      </p:sp>
      <p:sp>
        <p:nvSpPr>
          <p:cNvPr id="13" name="Text Placeholder 12"/>
          <p:cNvSpPr>
            <a:spLocks noGrp="1"/>
          </p:cNvSpPr>
          <p:nvPr>
            <p:ph type="body" sz="quarter" idx="19" hasCustomPrompt="1"/>
          </p:nvPr>
        </p:nvSpPr>
        <p:spPr>
          <a:xfrm>
            <a:off x="3351002" y="1685517"/>
            <a:ext cx="2474637" cy="2814545"/>
          </a:xfrm>
          <a:prstGeom prst="rect">
            <a:avLst/>
          </a:prstGeom>
        </p:spPr>
        <p:txBody>
          <a:bodyPr>
            <a:noAutofit/>
          </a:bodyPr>
          <a:lstStyle>
            <a:lvl1pPr>
              <a:lnSpc>
                <a:spcPct val="100000"/>
              </a:lnSpc>
              <a:buClr>
                <a:schemeClr val="accent1"/>
              </a:buClr>
              <a:defRPr sz="825"/>
            </a:lvl1pPr>
            <a:lvl2pPr>
              <a:lnSpc>
                <a:spcPct val="100000"/>
              </a:lnSpc>
              <a:buClr>
                <a:schemeClr val="accent1"/>
              </a:buClr>
              <a:defRPr sz="825"/>
            </a:lvl2pPr>
            <a:lvl3pPr>
              <a:lnSpc>
                <a:spcPct val="100000"/>
              </a:lnSpc>
              <a:buClr>
                <a:schemeClr val="accent1"/>
              </a:buClr>
              <a:defRPr sz="825"/>
            </a:lvl3pPr>
            <a:lvl4pPr>
              <a:lnSpc>
                <a:spcPct val="100000"/>
              </a:lnSpc>
              <a:buClr>
                <a:schemeClr val="accent1"/>
              </a:buClr>
              <a:defRPr sz="825"/>
            </a:lvl4pPr>
            <a:lvl5pPr>
              <a:lnSpc>
                <a:spcPct val="100000"/>
              </a:lnSpc>
              <a:buClr>
                <a:schemeClr val="accent1"/>
              </a:buClr>
              <a:defRPr sz="8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5" name="Text Placeholder 5"/>
          <p:cNvSpPr>
            <a:spLocks noGrp="1"/>
          </p:cNvSpPr>
          <p:nvPr>
            <p:ph type="body" sz="quarter" idx="20" hasCustomPrompt="1"/>
          </p:nvPr>
        </p:nvSpPr>
        <p:spPr>
          <a:xfrm>
            <a:off x="6122454" y="1091572"/>
            <a:ext cx="2477124" cy="553158"/>
          </a:xfrm>
          <a:prstGeom prst="rect">
            <a:avLst/>
          </a:prstGeom>
        </p:spPr>
        <p:txBody>
          <a:bodyPr anchor="b" anchorCtr="0">
            <a:noAutofit/>
          </a:bodyPr>
          <a:lstStyle>
            <a:lvl1pPr marL="0" indent="0">
              <a:buFontTx/>
              <a:buNone/>
              <a:defRPr sz="1125" b="1" i="0"/>
            </a:lvl1pPr>
          </a:lstStyle>
          <a:p>
            <a:pPr lvl="0"/>
            <a:r>
              <a:rPr lang="en-US"/>
              <a:t>Click to edit heading</a:t>
            </a:r>
          </a:p>
        </p:txBody>
      </p:sp>
      <p:sp>
        <p:nvSpPr>
          <p:cNvPr id="19" name="Text Placeholder 12"/>
          <p:cNvSpPr>
            <a:spLocks noGrp="1"/>
          </p:cNvSpPr>
          <p:nvPr>
            <p:ph type="body" sz="quarter" idx="21" hasCustomPrompt="1"/>
          </p:nvPr>
        </p:nvSpPr>
        <p:spPr>
          <a:xfrm>
            <a:off x="6123623" y="1685517"/>
            <a:ext cx="2474637" cy="2814545"/>
          </a:xfrm>
          <a:prstGeom prst="rect">
            <a:avLst/>
          </a:prstGeom>
        </p:spPr>
        <p:txBody>
          <a:bodyPr>
            <a:noAutofit/>
          </a:bodyPr>
          <a:lstStyle>
            <a:lvl1pPr>
              <a:lnSpc>
                <a:spcPct val="100000"/>
              </a:lnSpc>
              <a:buClr>
                <a:schemeClr val="accent1"/>
              </a:buClr>
              <a:defRPr sz="825"/>
            </a:lvl1pPr>
            <a:lvl2pPr>
              <a:lnSpc>
                <a:spcPct val="100000"/>
              </a:lnSpc>
              <a:buClr>
                <a:schemeClr val="accent1"/>
              </a:buClr>
              <a:defRPr sz="825"/>
            </a:lvl2pPr>
            <a:lvl3pPr>
              <a:lnSpc>
                <a:spcPct val="100000"/>
              </a:lnSpc>
              <a:buClr>
                <a:schemeClr val="accent1"/>
              </a:buClr>
              <a:defRPr sz="825"/>
            </a:lvl3pPr>
            <a:lvl4pPr>
              <a:lnSpc>
                <a:spcPct val="100000"/>
              </a:lnSpc>
              <a:buClr>
                <a:schemeClr val="accent1"/>
              </a:buClr>
              <a:defRPr sz="825"/>
            </a:lvl4pPr>
            <a:lvl5pPr>
              <a:lnSpc>
                <a:spcPct val="100000"/>
              </a:lnSpc>
              <a:buClr>
                <a:schemeClr val="accent1"/>
              </a:buClr>
              <a:defRPr sz="8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1206092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Photo Lef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9" name="Text Placeholder 5"/>
          <p:cNvSpPr>
            <a:spLocks noGrp="1"/>
          </p:cNvSpPr>
          <p:nvPr>
            <p:ph type="body" sz="quarter" idx="19" hasCustomPrompt="1"/>
          </p:nvPr>
        </p:nvSpPr>
        <p:spPr>
          <a:xfrm>
            <a:off x="4812564" y="1091572"/>
            <a:ext cx="3784756" cy="553158"/>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0" name="Text Placeholder 12"/>
          <p:cNvSpPr>
            <a:spLocks noGrp="1"/>
          </p:cNvSpPr>
          <p:nvPr>
            <p:ph type="body" sz="quarter" idx="20" hasCustomPrompt="1"/>
          </p:nvPr>
        </p:nvSpPr>
        <p:spPr>
          <a:xfrm>
            <a:off x="4813733" y="1674815"/>
            <a:ext cx="3780956" cy="2718230"/>
          </a:xfrm>
          <a:prstGeom prst="rect">
            <a:avLst/>
          </a:prstGeom>
        </p:spPr>
        <p:txBody>
          <a:bodyPr>
            <a:noAutofit/>
          </a:bodyPr>
          <a:lstStyle>
            <a:lvl1pPr>
              <a:lnSpc>
                <a:spcPct val="100000"/>
              </a:lnSpc>
              <a:buClr>
                <a:schemeClr val="accent1"/>
              </a:buClr>
              <a:defRPr sz="1125"/>
            </a:lvl1pPr>
            <a:lvl2pPr>
              <a:lnSpc>
                <a:spcPct val="100000"/>
              </a:lnSpc>
              <a:buClr>
                <a:schemeClr val="accent1"/>
              </a:buClr>
              <a:defRPr sz="1125"/>
            </a:lvl2pPr>
            <a:lvl3pPr>
              <a:lnSpc>
                <a:spcPct val="100000"/>
              </a:lnSpc>
              <a:buClr>
                <a:schemeClr val="accent1"/>
              </a:buClr>
              <a:defRPr sz="1125"/>
            </a:lvl3pPr>
            <a:lvl4pPr>
              <a:lnSpc>
                <a:spcPct val="100000"/>
              </a:lnSpc>
              <a:buClr>
                <a:schemeClr val="accent1"/>
              </a:buClr>
              <a:defRPr sz="1125"/>
            </a:lvl4pPr>
            <a:lvl5pPr>
              <a:lnSpc>
                <a:spcPct val="100000"/>
              </a:lnSpc>
              <a:buClr>
                <a:schemeClr val="accent1"/>
              </a:buClr>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8" name="Picture Placeholder 4"/>
          <p:cNvSpPr>
            <a:spLocks noGrp="1"/>
          </p:cNvSpPr>
          <p:nvPr>
            <p:ph type="pic" sz="quarter" idx="14" hasCustomPrompt="1"/>
          </p:nvPr>
        </p:nvSpPr>
        <p:spPr>
          <a:xfrm>
            <a:off x="549371" y="1166484"/>
            <a:ext cx="3786598" cy="3223694"/>
          </a:xfrm>
          <a:prstGeom prst="rect">
            <a:avLst/>
          </a:prstGeom>
        </p:spPr>
        <p:txBody>
          <a:bodyPr anchor="t" anchorCtr="0">
            <a:normAutofit/>
          </a:bodyPr>
          <a:lstStyle>
            <a:lvl1pPr marL="0" indent="0">
              <a:buNone/>
              <a:defRPr sz="1050">
                <a:solidFill>
                  <a:schemeClr val="bg2"/>
                </a:solidFill>
              </a:defRPr>
            </a:lvl1pPr>
          </a:lstStyle>
          <a:p>
            <a:r>
              <a:rPr lang="en-US"/>
              <a:t>Photo Here </a:t>
            </a:r>
          </a:p>
        </p:txBody>
      </p:sp>
    </p:spTree>
    <p:extLst>
      <p:ext uri="{BB962C8B-B14F-4D97-AF65-F5344CB8AC3E}">
        <p14:creationId xmlns:p14="http://schemas.microsoft.com/office/powerpoint/2010/main" val="3110523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a:t>Click to Edit Title</a:t>
            </a:r>
            <a:endParaRPr lang="en-US"/>
          </a:p>
        </p:txBody>
      </p:sp>
      <p:sp>
        <p:nvSpPr>
          <p:cNvPr id="4" name="Slide Number Placeholder 3"/>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9726510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Photo Left - With Caption">
    <p:spTree>
      <p:nvGrpSpPr>
        <p:cNvPr id="1" name=""/>
        <p:cNvGrpSpPr/>
        <p:nvPr/>
      </p:nvGrpSpPr>
      <p:grpSpPr>
        <a:xfrm>
          <a:off x="0" y="0"/>
          <a:ext cx="0" cy="0"/>
          <a:chOff x="0" y="0"/>
          <a:chExt cx="0" cy="0"/>
        </a:xfrm>
      </p:grpSpPr>
      <p:sp>
        <p:nvSpPr>
          <p:cNvPr id="10" name="Picture Placeholder 4"/>
          <p:cNvSpPr>
            <a:spLocks noGrp="1"/>
          </p:cNvSpPr>
          <p:nvPr>
            <p:ph type="pic" sz="quarter" idx="14" hasCustomPrompt="1"/>
          </p:nvPr>
        </p:nvSpPr>
        <p:spPr>
          <a:xfrm>
            <a:off x="549371" y="1166484"/>
            <a:ext cx="3786598" cy="2370425"/>
          </a:xfrm>
          <a:prstGeom prst="rect">
            <a:avLst/>
          </a:prstGeom>
        </p:spPr>
        <p:txBody>
          <a:bodyPr anchor="t" anchorCtr="0">
            <a:normAutofit/>
          </a:bodyPr>
          <a:lstStyle>
            <a:lvl1pPr marL="0" indent="0">
              <a:buNone/>
              <a:defRPr sz="1050">
                <a:solidFill>
                  <a:schemeClr val="bg2"/>
                </a:solidFill>
              </a:defRPr>
            </a:lvl1pPr>
          </a:lstStyle>
          <a:p>
            <a:r>
              <a:rPr lang="en-US"/>
              <a:t>Photo Here </a:t>
            </a:r>
          </a:p>
        </p:txBody>
      </p:sp>
      <p:sp>
        <p:nvSpPr>
          <p:cNvPr id="2" name="Title 1"/>
          <p:cNvSpPr>
            <a:spLocks noGrp="1"/>
          </p:cNvSpPr>
          <p:nvPr>
            <p:ph type="title" hasCustomPrompt="1"/>
          </p:nvPr>
        </p:nvSpPr>
        <p:spPr/>
        <p:txBody>
          <a:bodyPr/>
          <a:lstStyle/>
          <a:p>
            <a:r>
              <a:rPr lang="en-US" dirty="0"/>
              <a:t>Click to Edit Title</a:t>
            </a:r>
            <a:endParaRPr lang="en-US"/>
          </a:p>
        </p:txBody>
      </p:sp>
      <p:sp>
        <p:nvSpPr>
          <p:cNvPr id="5" name="Slide Number Placeholder 4"/>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3" name="Text Placeholder 5"/>
          <p:cNvSpPr>
            <a:spLocks noGrp="1"/>
          </p:cNvSpPr>
          <p:nvPr>
            <p:ph type="body" sz="quarter" idx="19" hasCustomPrompt="1"/>
          </p:nvPr>
        </p:nvSpPr>
        <p:spPr>
          <a:xfrm>
            <a:off x="4812564" y="1091572"/>
            <a:ext cx="3784756" cy="553158"/>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5" name="Text Placeholder 12"/>
          <p:cNvSpPr>
            <a:spLocks noGrp="1"/>
          </p:cNvSpPr>
          <p:nvPr>
            <p:ph type="body" sz="quarter" idx="20" hasCustomPrompt="1"/>
          </p:nvPr>
        </p:nvSpPr>
        <p:spPr>
          <a:xfrm>
            <a:off x="4813733" y="1674815"/>
            <a:ext cx="3780956" cy="2718230"/>
          </a:xfrm>
          <a:prstGeom prst="rect">
            <a:avLst/>
          </a:prstGeom>
        </p:spPr>
        <p:txBody>
          <a:bodyPr>
            <a:noAutofit/>
          </a:bodyPr>
          <a:lstStyle>
            <a:lvl1pPr>
              <a:lnSpc>
                <a:spcPct val="100000"/>
              </a:lnSpc>
              <a:buClr>
                <a:schemeClr val="accent1"/>
              </a:buClr>
              <a:defRPr sz="1125"/>
            </a:lvl1pPr>
            <a:lvl2pPr>
              <a:lnSpc>
                <a:spcPct val="100000"/>
              </a:lnSpc>
              <a:buClr>
                <a:schemeClr val="accent1"/>
              </a:buClr>
              <a:defRPr sz="1125"/>
            </a:lvl2pPr>
            <a:lvl3pPr>
              <a:lnSpc>
                <a:spcPct val="100000"/>
              </a:lnSpc>
              <a:buClr>
                <a:schemeClr val="accent1"/>
              </a:buClr>
              <a:defRPr sz="1125"/>
            </a:lvl3pPr>
            <a:lvl4pPr>
              <a:lnSpc>
                <a:spcPct val="100000"/>
              </a:lnSpc>
              <a:buClr>
                <a:schemeClr val="accent1"/>
              </a:buClr>
              <a:defRPr sz="1125"/>
            </a:lvl4pPr>
            <a:lvl5pPr>
              <a:lnSpc>
                <a:spcPct val="100000"/>
              </a:lnSpc>
              <a:buClr>
                <a:schemeClr val="accent1"/>
              </a:buClr>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Rectangle 3"/>
          <p:cNvSpPr/>
          <p:nvPr/>
        </p:nvSpPr>
        <p:spPr>
          <a:xfrm>
            <a:off x="549276" y="3536200"/>
            <a:ext cx="3785269" cy="856490"/>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lIns="108000" tIns="70200" rIns="108000" bIns="108000" rtlCol="0" anchor="t" anchorCtr="0"/>
          <a:lstStyle/>
          <a:p>
            <a:pPr>
              <a:lnSpc>
                <a:spcPct val="110000"/>
              </a:lnSpc>
              <a:defRPr/>
            </a:pPr>
            <a:r>
              <a:rPr lang="en-US" sz="825" i="1">
                <a:solidFill>
                  <a:prstClr val="white"/>
                </a:solidFill>
              </a:rPr>
              <a:t>Caption or credit for a photo could be put in this space. You may adjust the height of this box to accommodate more or less text. Suggested number of lines of text is no less than two and no more than five.</a:t>
            </a:r>
          </a:p>
          <a:p>
            <a:pPr>
              <a:lnSpc>
                <a:spcPct val="110000"/>
              </a:lnSpc>
              <a:defRPr/>
            </a:pPr>
            <a:endParaRPr lang="en-US" sz="825" i="1">
              <a:solidFill>
                <a:prstClr val="white"/>
              </a:solidFill>
            </a:endParaRPr>
          </a:p>
          <a:p>
            <a:pPr>
              <a:lnSpc>
                <a:spcPct val="110000"/>
              </a:lnSpc>
              <a:defRPr/>
            </a:pPr>
            <a:endParaRPr lang="en-US" sz="825" i="1">
              <a:solidFill>
                <a:prstClr val="white"/>
              </a:solidFill>
            </a:endParaRPr>
          </a:p>
          <a:p>
            <a:pPr>
              <a:lnSpc>
                <a:spcPct val="110000"/>
              </a:lnSpc>
            </a:pPr>
            <a:endParaRPr lang="en-US" sz="825" i="1">
              <a:solidFill>
                <a:prstClr val="white"/>
              </a:solidFill>
            </a:endParaRPr>
          </a:p>
        </p:txBody>
      </p:sp>
    </p:spTree>
    <p:extLst>
      <p:ext uri="{BB962C8B-B14F-4D97-AF65-F5344CB8AC3E}">
        <p14:creationId xmlns:p14="http://schemas.microsoft.com/office/powerpoint/2010/main" val="202158281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Photo 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2" name="Text Placeholder 5"/>
          <p:cNvSpPr>
            <a:spLocks noGrp="1"/>
          </p:cNvSpPr>
          <p:nvPr>
            <p:ph type="body" sz="quarter" idx="19" hasCustomPrompt="1"/>
          </p:nvPr>
        </p:nvSpPr>
        <p:spPr>
          <a:xfrm>
            <a:off x="547418" y="1091572"/>
            <a:ext cx="3784756" cy="553158"/>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4" name="Text Placeholder 12"/>
          <p:cNvSpPr>
            <a:spLocks noGrp="1"/>
          </p:cNvSpPr>
          <p:nvPr>
            <p:ph type="body" sz="quarter" idx="20" hasCustomPrompt="1"/>
          </p:nvPr>
        </p:nvSpPr>
        <p:spPr>
          <a:xfrm>
            <a:off x="548587" y="1674815"/>
            <a:ext cx="3780956" cy="2718230"/>
          </a:xfrm>
          <a:prstGeom prst="rect">
            <a:avLst/>
          </a:prstGeom>
        </p:spPr>
        <p:txBody>
          <a:bodyPr>
            <a:noAutofit/>
          </a:bodyPr>
          <a:lstStyle>
            <a:lvl1pPr>
              <a:lnSpc>
                <a:spcPct val="100000"/>
              </a:lnSpc>
              <a:buClr>
                <a:schemeClr val="accent1"/>
              </a:buClr>
              <a:defRPr sz="1125"/>
            </a:lvl1pPr>
            <a:lvl2pPr>
              <a:lnSpc>
                <a:spcPct val="100000"/>
              </a:lnSpc>
              <a:buClr>
                <a:schemeClr val="accent1"/>
              </a:buClr>
              <a:defRPr sz="1125"/>
            </a:lvl2pPr>
            <a:lvl3pPr>
              <a:lnSpc>
                <a:spcPct val="100000"/>
              </a:lnSpc>
              <a:buClr>
                <a:schemeClr val="accent1"/>
              </a:buClr>
              <a:defRPr sz="1125"/>
            </a:lvl3pPr>
            <a:lvl4pPr>
              <a:lnSpc>
                <a:spcPct val="100000"/>
              </a:lnSpc>
              <a:buClr>
                <a:schemeClr val="accent1"/>
              </a:buClr>
              <a:defRPr sz="1125"/>
            </a:lvl4pPr>
            <a:lvl5pPr>
              <a:lnSpc>
                <a:spcPct val="100000"/>
              </a:lnSpc>
              <a:buClr>
                <a:schemeClr val="accent1"/>
              </a:buClr>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7" name="Picture Placeholder 4"/>
          <p:cNvSpPr>
            <a:spLocks noGrp="1"/>
          </p:cNvSpPr>
          <p:nvPr>
            <p:ph type="pic" sz="quarter" idx="21" hasCustomPrompt="1"/>
          </p:nvPr>
        </p:nvSpPr>
        <p:spPr>
          <a:xfrm>
            <a:off x="4818525" y="1166484"/>
            <a:ext cx="3786598" cy="3223694"/>
          </a:xfrm>
          <a:prstGeom prst="rect">
            <a:avLst/>
          </a:prstGeom>
        </p:spPr>
        <p:txBody>
          <a:bodyPr anchor="t" anchorCtr="0">
            <a:normAutofit/>
          </a:bodyPr>
          <a:lstStyle>
            <a:lvl1pPr marL="0" indent="0">
              <a:buNone/>
              <a:defRPr sz="1050">
                <a:solidFill>
                  <a:schemeClr val="bg2"/>
                </a:solidFill>
              </a:defRPr>
            </a:lvl1pPr>
          </a:lstStyle>
          <a:p>
            <a:r>
              <a:rPr lang="en-US"/>
              <a:t>Photo Here </a:t>
            </a:r>
          </a:p>
        </p:txBody>
      </p:sp>
    </p:spTree>
    <p:extLst>
      <p:ext uri="{BB962C8B-B14F-4D97-AF65-F5344CB8AC3E}">
        <p14:creationId xmlns:p14="http://schemas.microsoft.com/office/powerpoint/2010/main" val="3425692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Photo Right -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2" name="Text Placeholder 5"/>
          <p:cNvSpPr>
            <a:spLocks noGrp="1"/>
          </p:cNvSpPr>
          <p:nvPr>
            <p:ph type="body" sz="quarter" idx="19" hasCustomPrompt="1"/>
          </p:nvPr>
        </p:nvSpPr>
        <p:spPr>
          <a:xfrm>
            <a:off x="547418" y="1091572"/>
            <a:ext cx="3784756" cy="553158"/>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5" name="Text Placeholder 12"/>
          <p:cNvSpPr>
            <a:spLocks noGrp="1"/>
          </p:cNvSpPr>
          <p:nvPr>
            <p:ph type="body" sz="quarter" idx="20" hasCustomPrompt="1"/>
          </p:nvPr>
        </p:nvSpPr>
        <p:spPr>
          <a:xfrm>
            <a:off x="548587" y="1674815"/>
            <a:ext cx="3780956" cy="2718230"/>
          </a:xfrm>
          <a:prstGeom prst="rect">
            <a:avLst/>
          </a:prstGeom>
        </p:spPr>
        <p:txBody>
          <a:bodyPr>
            <a:noAutofit/>
          </a:bodyPr>
          <a:lstStyle>
            <a:lvl1pPr>
              <a:lnSpc>
                <a:spcPct val="100000"/>
              </a:lnSpc>
              <a:buClr>
                <a:schemeClr val="accent1"/>
              </a:buClr>
              <a:defRPr sz="1125"/>
            </a:lvl1pPr>
            <a:lvl2pPr>
              <a:lnSpc>
                <a:spcPct val="100000"/>
              </a:lnSpc>
              <a:buClr>
                <a:schemeClr val="accent1"/>
              </a:buClr>
              <a:defRPr sz="1125"/>
            </a:lvl2pPr>
            <a:lvl3pPr>
              <a:lnSpc>
                <a:spcPct val="100000"/>
              </a:lnSpc>
              <a:buClr>
                <a:schemeClr val="accent1"/>
              </a:buClr>
              <a:defRPr sz="1125"/>
            </a:lvl3pPr>
            <a:lvl4pPr>
              <a:lnSpc>
                <a:spcPct val="100000"/>
              </a:lnSpc>
              <a:buClr>
                <a:schemeClr val="accent1"/>
              </a:buClr>
              <a:defRPr sz="1125"/>
            </a:lvl4pPr>
            <a:lvl5pPr>
              <a:lnSpc>
                <a:spcPct val="100000"/>
              </a:lnSpc>
              <a:buClr>
                <a:schemeClr val="accent1"/>
              </a:buClr>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0" name="Picture Placeholder 4"/>
          <p:cNvSpPr>
            <a:spLocks noGrp="1"/>
          </p:cNvSpPr>
          <p:nvPr>
            <p:ph type="pic" sz="quarter" idx="21" hasCustomPrompt="1"/>
          </p:nvPr>
        </p:nvSpPr>
        <p:spPr>
          <a:xfrm>
            <a:off x="4818525" y="1166484"/>
            <a:ext cx="3786598" cy="2370425"/>
          </a:xfrm>
          <a:prstGeom prst="rect">
            <a:avLst/>
          </a:prstGeom>
        </p:spPr>
        <p:txBody>
          <a:bodyPr anchor="t" anchorCtr="0">
            <a:normAutofit/>
          </a:bodyPr>
          <a:lstStyle>
            <a:lvl1pPr marL="0" indent="0">
              <a:buNone/>
              <a:defRPr sz="1050">
                <a:solidFill>
                  <a:schemeClr val="bg2"/>
                </a:solidFill>
              </a:defRPr>
            </a:lvl1pPr>
          </a:lstStyle>
          <a:p>
            <a:r>
              <a:rPr lang="en-US"/>
              <a:t>Photo Here </a:t>
            </a:r>
          </a:p>
        </p:txBody>
      </p:sp>
      <p:sp>
        <p:nvSpPr>
          <p:cNvPr id="13" name="Rectangle 12"/>
          <p:cNvSpPr/>
          <p:nvPr/>
        </p:nvSpPr>
        <p:spPr>
          <a:xfrm>
            <a:off x="4818430" y="3536200"/>
            <a:ext cx="3785269" cy="856490"/>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lIns="108000" tIns="70200" rIns="108000" bIns="108000" rtlCol="0" anchor="t" anchorCtr="0"/>
          <a:lstStyle/>
          <a:p>
            <a:pPr>
              <a:lnSpc>
                <a:spcPct val="110000"/>
              </a:lnSpc>
              <a:defRPr/>
            </a:pPr>
            <a:r>
              <a:rPr lang="en-US" sz="825" i="1">
                <a:solidFill>
                  <a:prstClr val="white"/>
                </a:solidFill>
              </a:rPr>
              <a:t>Caption or credit for a photo could be put in this space. You may adjust the height of this box to accommodate more or less text. Suggested number of lines of text is no less than two and no more than five.</a:t>
            </a:r>
          </a:p>
          <a:p>
            <a:pPr>
              <a:lnSpc>
                <a:spcPct val="110000"/>
              </a:lnSpc>
              <a:defRPr/>
            </a:pPr>
            <a:endParaRPr lang="en-US" sz="825" i="1">
              <a:solidFill>
                <a:prstClr val="white"/>
              </a:solidFill>
            </a:endParaRPr>
          </a:p>
          <a:p>
            <a:pPr>
              <a:lnSpc>
                <a:spcPct val="110000"/>
              </a:lnSpc>
              <a:defRPr/>
            </a:pPr>
            <a:endParaRPr lang="en-US" sz="825" i="1">
              <a:solidFill>
                <a:prstClr val="white"/>
              </a:solidFill>
            </a:endParaRPr>
          </a:p>
          <a:p>
            <a:pPr>
              <a:lnSpc>
                <a:spcPct val="110000"/>
              </a:lnSpc>
            </a:pPr>
            <a:endParaRPr lang="en-US" sz="825" i="1">
              <a:solidFill>
                <a:prstClr val="white"/>
              </a:solidFill>
            </a:endParaRPr>
          </a:p>
        </p:txBody>
      </p:sp>
    </p:spTree>
    <p:extLst>
      <p:ext uri="{BB962C8B-B14F-4D97-AF65-F5344CB8AC3E}">
        <p14:creationId xmlns:p14="http://schemas.microsoft.com/office/powerpoint/2010/main" val="315675386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2 Photos with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16" name="Picture Placeholder 4"/>
          <p:cNvSpPr>
            <a:spLocks noGrp="1"/>
          </p:cNvSpPr>
          <p:nvPr>
            <p:ph type="pic" sz="quarter" idx="14" hasCustomPrompt="1"/>
          </p:nvPr>
        </p:nvSpPr>
        <p:spPr>
          <a:xfrm>
            <a:off x="541214" y="1827361"/>
            <a:ext cx="3787256" cy="2566080"/>
          </a:xfrm>
          <a:prstGeom prst="rect">
            <a:avLst/>
          </a:prstGeom>
        </p:spPr>
        <p:txBody>
          <a:bodyPr anchor="t" anchorCtr="0">
            <a:normAutofit/>
          </a:bodyPr>
          <a:lstStyle>
            <a:lvl1pPr marL="0" indent="0">
              <a:buNone/>
              <a:defRPr sz="1050">
                <a:solidFill>
                  <a:schemeClr val="bg2"/>
                </a:solidFill>
              </a:defRPr>
            </a:lvl1pPr>
          </a:lstStyle>
          <a:p>
            <a:r>
              <a:rPr lang="en-US"/>
              <a:t>Photo Here </a:t>
            </a:r>
          </a:p>
        </p:txBody>
      </p:sp>
      <p:sp>
        <p:nvSpPr>
          <p:cNvPr id="4" name="Slide Number Placeholder 3"/>
          <p:cNvSpPr>
            <a:spLocks noGrp="1"/>
          </p:cNvSpPr>
          <p:nvPr>
            <p:ph type="sldNum" sz="quarter" idx="18"/>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1" name="Text Placeholder 5"/>
          <p:cNvSpPr>
            <a:spLocks noGrp="1"/>
          </p:cNvSpPr>
          <p:nvPr>
            <p:ph type="body" sz="quarter" idx="15" hasCustomPrompt="1"/>
          </p:nvPr>
        </p:nvSpPr>
        <p:spPr>
          <a:xfrm>
            <a:off x="546018" y="1091572"/>
            <a:ext cx="3784756" cy="625628"/>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2" name="Text Placeholder 5"/>
          <p:cNvSpPr>
            <a:spLocks noGrp="1"/>
          </p:cNvSpPr>
          <p:nvPr>
            <p:ph type="body" sz="quarter" idx="19" hasCustomPrompt="1"/>
          </p:nvPr>
        </p:nvSpPr>
        <p:spPr>
          <a:xfrm>
            <a:off x="4812564" y="1091572"/>
            <a:ext cx="3784756" cy="625628"/>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5" name="Picture Placeholder 4"/>
          <p:cNvSpPr>
            <a:spLocks noGrp="1"/>
          </p:cNvSpPr>
          <p:nvPr>
            <p:ph type="pic" sz="quarter" idx="20" hasCustomPrompt="1"/>
          </p:nvPr>
        </p:nvSpPr>
        <p:spPr>
          <a:xfrm>
            <a:off x="4809206" y="1827361"/>
            <a:ext cx="3787256" cy="2566080"/>
          </a:xfrm>
          <a:prstGeom prst="rect">
            <a:avLst/>
          </a:prstGeom>
        </p:spPr>
        <p:txBody>
          <a:bodyPr anchor="t" anchorCtr="0">
            <a:normAutofit/>
          </a:bodyPr>
          <a:lstStyle>
            <a:lvl1pPr marL="0" indent="0">
              <a:buNone/>
              <a:defRPr sz="1050">
                <a:solidFill>
                  <a:schemeClr val="bg2"/>
                </a:solidFill>
              </a:defRPr>
            </a:lvl1pPr>
          </a:lstStyle>
          <a:p>
            <a:r>
              <a:rPr lang="en-US"/>
              <a:t>Photo Here </a:t>
            </a:r>
          </a:p>
        </p:txBody>
      </p:sp>
    </p:spTree>
    <p:extLst>
      <p:ext uri="{BB962C8B-B14F-4D97-AF65-F5344CB8AC3E}">
        <p14:creationId xmlns:p14="http://schemas.microsoft.com/office/powerpoint/2010/main" val="13442322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Quadra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cxnSp>
        <p:nvCxnSpPr>
          <p:cNvPr id="5" name="Straight Connector 4"/>
          <p:cNvCxnSpPr/>
          <p:nvPr/>
        </p:nvCxnSpPr>
        <p:spPr>
          <a:xfrm>
            <a:off x="4572000" y="1183584"/>
            <a:ext cx="2312" cy="3208619"/>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604154" y="2792516"/>
            <a:ext cx="7989634"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1" hasCustomPrompt="1"/>
          </p:nvPr>
        </p:nvSpPr>
        <p:spPr>
          <a:xfrm>
            <a:off x="586053" y="1193007"/>
            <a:ext cx="3822700" cy="1478756"/>
          </a:xfrm>
          <a:prstGeom prst="rect">
            <a:avLst/>
          </a:prstGeom>
        </p:spPr>
        <p:txBody>
          <a:bodyPr>
            <a:noAutofit/>
          </a:bodyPr>
          <a:lstStyle>
            <a:lvl1pPr>
              <a:lnSpc>
                <a:spcPct val="100000"/>
              </a:lnSpc>
              <a:defRPr sz="1125"/>
            </a:lvl1pPr>
            <a:lvl2pPr>
              <a:lnSpc>
                <a:spcPct val="100000"/>
              </a:lnSpc>
              <a:defRPr sz="1125"/>
            </a:lvl2pPr>
            <a:lvl3pPr>
              <a:lnSpc>
                <a:spcPct val="100000"/>
              </a:lnSpc>
              <a:defRPr sz="1125"/>
            </a:lvl3pPr>
            <a:lvl4pPr>
              <a:lnSpc>
                <a:spcPct val="100000"/>
              </a:lnSpc>
              <a:defRPr sz="1125"/>
            </a:lvl4pPr>
            <a:lvl5pPr>
              <a:lnSpc>
                <a:spcPct val="100000"/>
              </a:lnSpc>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4" name="Text Placeholder 12"/>
          <p:cNvSpPr>
            <a:spLocks noGrp="1"/>
          </p:cNvSpPr>
          <p:nvPr>
            <p:ph type="body" sz="quarter" idx="12" hasCustomPrompt="1"/>
          </p:nvPr>
        </p:nvSpPr>
        <p:spPr>
          <a:xfrm>
            <a:off x="4746870" y="1193007"/>
            <a:ext cx="3822700" cy="1478756"/>
          </a:xfrm>
          <a:prstGeom prst="rect">
            <a:avLst/>
          </a:prstGeom>
        </p:spPr>
        <p:txBody>
          <a:bodyPr>
            <a:noAutofit/>
          </a:bodyPr>
          <a:lstStyle>
            <a:lvl1pPr>
              <a:lnSpc>
                <a:spcPct val="100000"/>
              </a:lnSpc>
              <a:defRPr sz="1125"/>
            </a:lvl1pPr>
            <a:lvl2pPr>
              <a:lnSpc>
                <a:spcPct val="100000"/>
              </a:lnSpc>
              <a:defRPr sz="1125"/>
            </a:lvl2pPr>
            <a:lvl3pPr>
              <a:lnSpc>
                <a:spcPct val="100000"/>
              </a:lnSpc>
              <a:defRPr sz="1125"/>
            </a:lvl3pPr>
            <a:lvl4pPr>
              <a:lnSpc>
                <a:spcPct val="100000"/>
              </a:lnSpc>
              <a:defRPr sz="1125"/>
            </a:lvl4pPr>
            <a:lvl5pPr>
              <a:lnSpc>
                <a:spcPct val="100000"/>
              </a:lnSpc>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7" name="Text Placeholder 12"/>
          <p:cNvSpPr>
            <a:spLocks noGrp="1"/>
          </p:cNvSpPr>
          <p:nvPr>
            <p:ph type="body" sz="quarter" idx="13" hasCustomPrompt="1"/>
          </p:nvPr>
        </p:nvSpPr>
        <p:spPr>
          <a:xfrm>
            <a:off x="586053" y="2911051"/>
            <a:ext cx="3822700" cy="1478756"/>
          </a:xfrm>
          <a:prstGeom prst="rect">
            <a:avLst/>
          </a:prstGeom>
        </p:spPr>
        <p:txBody>
          <a:bodyPr>
            <a:noAutofit/>
          </a:bodyPr>
          <a:lstStyle>
            <a:lvl1pPr>
              <a:lnSpc>
                <a:spcPct val="100000"/>
              </a:lnSpc>
              <a:defRPr sz="1125"/>
            </a:lvl1pPr>
            <a:lvl2pPr>
              <a:lnSpc>
                <a:spcPct val="100000"/>
              </a:lnSpc>
              <a:defRPr sz="1125"/>
            </a:lvl2pPr>
            <a:lvl3pPr>
              <a:lnSpc>
                <a:spcPct val="100000"/>
              </a:lnSpc>
              <a:defRPr sz="1125"/>
            </a:lvl3pPr>
            <a:lvl4pPr>
              <a:lnSpc>
                <a:spcPct val="100000"/>
              </a:lnSpc>
              <a:defRPr sz="1125"/>
            </a:lvl4pPr>
            <a:lvl5pPr>
              <a:lnSpc>
                <a:spcPct val="100000"/>
              </a:lnSpc>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8" name="Text Placeholder 12"/>
          <p:cNvSpPr>
            <a:spLocks noGrp="1"/>
          </p:cNvSpPr>
          <p:nvPr>
            <p:ph type="body" sz="quarter" idx="14" hasCustomPrompt="1"/>
          </p:nvPr>
        </p:nvSpPr>
        <p:spPr>
          <a:xfrm>
            <a:off x="4746870" y="2911051"/>
            <a:ext cx="3822700" cy="1478756"/>
          </a:xfrm>
          <a:prstGeom prst="rect">
            <a:avLst/>
          </a:prstGeom>
        </p:spPr>
        <p:txBody>
          <a:bodyPr lIns="91440">
            <a:noAutofit/>
          </a:bodyPr>
          <a:lstStyle>
            <a:lvl1pPr>
              <a:lnSpc>
                <a:spcPct val="100000"/>
              </a:lnSpc>
              <a:defRPr sz="1125" kern="1200"/>
            </a:lvl1pPr>
            <a:lvl2pPr>
              <a:lnSpc>
                <a:spcPct val="100000"/>
              </a:lnSpc>
              <a:defRPr sz="1125"/>
            </a:lvl2pPr>
            <a:lvl3pPr>
              <a:lnSpc>
                <a:spcPct val="100000"/>
              </a:lnSpc>
              <a:defRPr sz="1125" kern="1200"/>
            </a:lvl3pPr>
            <a:lvl4pPr>
              <a:lnSpc>
                <a:spcPct val="100000"/>
              </a:lnSpc>
              <a:defRPr sz="1125" kern="1200"/>
            </a:lvl4pPr>
            <a:lvl5pPr>
              <a:lnSpc>
                <a:spcPct val="100000"/>
              </a:lnSpc>
              <a:defRPr sz="1125" kern="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342278661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Quadrant with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cxnSp>
        <p:nvCxnSpPr>
          <p:cNvPr id="5" name="Straight Connector 4"/>
          <p:cNvCxnSpPr/>
          <p:nvPr/>
        </p:nvCxnSpPr>
        <p:spPr>
          <a:xfrm>
            <a:off x="4572000" y="1183584"/>
            <a:ext cx="2312" cy="3208619"/>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604154" y="2792516"/>
            <a:ext cx="7989634"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1" hasCustomPrompt="1"/>
          </p:nvPr>
        </p:nvSpPr>
        <p:spPr>
          <a:xfrm>
            <a:off x="587497" y="1496880"/>
            <a:ext cx="3814641" cy="1174883"/>
          </a:xfrm>
          <a:prstGeom prst="rect">
            <a:avLst/>
          </a:prstGeom>
        </p:spPr>
        <p:txBody>
          <a:bodyPr>
            <a:noAutofit/>
          </a:bodyPr>
          <a:lstStyle>
            <a:lvl1pPr>
              <a:lnSpc>
                <a:spcPct val="100000"/>
              </a:lnSpc>
              <a:defRPr sz="975"/>
            </a:lvl1pPr>
            <a:lvl2pPr>
              <a:lnSpc>
                <a:spcPct val="100000"/>
              </a:lnSpc>
              <a:defRPr sz="975"/>
            </a:lvl2pPr>
            <a:lvl3pPr>
              <a:lnSpc>
                <a:spcPct val="100000"/>
              </a:lnSpc>
              <a:defRPr sz="975"/>
            </a:lvl3pPr>
            <a:lvl4pPr>
              <a:lnSpc>
                <a:spcPct val="100000"/>
              </a:lnSpc>
              <a:defRPr sz="975"/>
            </a:lvl4pPr>
            <a:lvl5pPr>
              <a:lnSpc>
                <a:spcPct val="100000"/>
              </a:lnSpc>
              <a:defRPr sz="97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4" name="Text Placeholder 12"/>
          <p:cNvSpPr>
            <a:spLocks noGrp="1"/>
          </p:cNvSpPr>
          <p:nvPr>
            <p:ph type="body" sz="quarter" idx="12" hasCustomPrompt="1"/>
          </p:nvPr>
        </p:nvSpPr>
        <p:spPr>
          <a:xfrm>
            <a:off x="4754929" y="1496880"/>
            <a:ext cx="3814641" cy="1174883"/>
          </a:xfrm>
          <a:prstGeom prst="rect">
            <a:avLst/>
          </a:prstGeom>
        </p:spPr>
        <p:txBody>
          <a:bodyPr>
            <a:noAutofit/>
          </a:bodyPr>
          <a:lstStyle>
            <a:lvl1pPr>
              <a:lnSpc>
                <a:spcPct val="100000"/>
              </a:lnSpc>
              <a:defRPr sz="975"/>
            </a:lvl1pPr>
            <a:lvl2pPr>
              <a:lnSpc>
                <a:spcPct val="100000"/>
              </a:lnSpc>
              <a:defRPr sz="975"/>
            </a:lvl2pPr>
            <a:lvl3pPr>
              <a:lnSpc>
                <a:spcPct val="100000"/>
              </a:lnSpc>
              <a:defRPr sz="975"/>
            </a:lvl3pPr>
            <a:lvl4pPr>
              <a:lnSpc>
                <a:spcPct val="100000"/>
              </a:lnSpc>
              <a:defRPr sz="975"/>
            </a:lvl4pPr>
            <a:lvl5pPr>
              <a:lnSpc>
                <a:spcPct val="100000"/>
              </a:lnSpc>
              <a:defRPr sz="97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7" name="Text Placeholder 12"/>
          <p:cNvSpPr>
            <a:spLocks noGrp="1"/>
          </p:cNvSpPr>
          <p:nvPr>
            <p:ph type="body" sz="quarter" idx="13" hasCustomPrompt="1"/>
          </p:nvPr>
        </p:nvSpPr>
        <p:spPr>
          <a:xfrm>
            <a:off x="587497" y="3214924"/>
            <a:ext cx="3814641" cy="1174883"/>
          </a:xfrm>
          <a:prstGeom prst="rect">
            <a:avLst/>
          </a:prstGeom>
        </p:spPr>
        <p:txBody>
          <a:bodyPr>
            <a:noAutofit/>
          </a:bodyPr>
          <a:lstStyle>
            <a:lvl1pPr>
              <a:lnSpc>
                <a:spcPct val="100000"/>
              </a:lnSpc>
              <a:defRPr sz="975"/>
            </a:lvl1pPr>
            <a:lvl2pPr>
              <a:lnSpc>
                <a:spcPct val="100000"/>
              </a:lnSpc>
              <a:defRPr sz="975"/>
            </a:lvl2pPr>
            <a:lvl3pPr>
              <a:lnSpc>
                <a:spcPct val="100000"/>
              </a:lnSpc>
              <a:defRPr sz="975"/>
            </a:lvl3pPr>
            <a:lvl4pPr>
              <a:lnSpc>
                <a:spcPct val="100000"/>
              </a:lnSpc>
              <a:defRPr sz="975"/>
            </a:lvl4pPr>
            <a:lvl5pPr>
              <a:lnSpc>
                <a:spcPct val="100000"/>
              </a:lnSpc>
              <a:defRPr sz="97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8" name="Text Placeholder 12"/>
          <p:cNvSpPr>
            <a:spLocks noGrp="1"/>
          </p:cNvSpPr>
          <p:nvPr>
            <p:ph type="body" sz="quarter" idx="14" hasCustomPrompt="1"/>
          </p:nvPr>
        </p:nvSpPr>
        <p:spPr>
          <a:xfrm>
            <a:off x="4746625" y="3214924"/>
            <a:ext cx="3822944" cy="1174883"/>
          </a:xfrm>
          <a:prstGeom prst="rect">
            <a:avLst/>
          </a:prstGeom>
        </p:spPr>
        <p:txBody>
          <a:bodyPr lIns="91440">
            <a:noAutofit/>
          </a:bodyPr>
          <a:lstStyle>
            <a:lvl1pPr>
              <a:lnSpc>
                <a:spcPct val="100000"/>
              </a:lnSpc>
              <a:defRPr sz="975" kern="1200"/>
            </a:lvl1pPr>
            <a:lvl2pPr>
              <a:lnSpc>
                <a:spcPct val="100000"/>
              </a:lnSpc>
              <a:defRPr sz="975"/>
            </a:lvl2pPr>
            <a:lvl3pPr>
              <a:lnSpc>
                <a:spcPct val="100000"/>
              </a:lnSpc>
              <a:defRPr sz="975" kern="1200"/>
            </a:lvl3pPr>
            <a:lvl4pPr>
              <a:lnSpc>
                <a:spcPct val="100000"/>
              </a:lnSpc>
              <a:defRPr sz="975" kern="1200"/>
            </a:lvl4pPr>
            <a:lvl5pPr>
              <a:lnSpc>
                <a:spcPct val="100000"/>
              </a:lnSpc>
              <a:defRPr sz="975" kern="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0" name="Text Placeholder 5"/>
          <p:cNvSpPr>
            <a:spLocks noGrp="1"/>
          </p:cNvSpPr>
          <p:nvPr>
            <p:ph type="body" sz="quarter" idx="16" hasCustomPrompt="1"/>
          </p:nvPr>
        </p:nvSpPr>
        <p:spPr>
          <a:xfrm>
            <a:off x="588125" y="1192943"/>
            <a:ext cx="3818102" cy="259945"/>
          </a:xfrm>
          <a:prstGeom prst="rect">
            <a:avLst/>
          </a:prstGeom>
        </p:spPr>
        <p:txBody>
          <a:bodyPr>
            <a:normAutofit/>
          </a:bodyPr>
          <a:lstStyle>
            <a:lvl1pPr marL="0" indent="0">
              <a:buFontTx/>
              <a:buNone/>
              <a:defRPr sz="1125" b="1" i="0"/>
            </a:lvl1pPr>
          </a:lstStyle>
          <a:p>
            <a:pPr lvl="0"/>
            <a:r>
              <a:rPr lang="en-US"/>
              <a:t>Click to edit heading</a:t>
            </a:r>
          </a:p>
        </p:txBody>
      </p:sp>
      <p:sp>
        <p:nvSpPr>
          <p:cNvPr id="11" name="Text Placeholder 5"/>
          <p:cNvSpPr>
            <a:spLocks noGrp="1"/>
          </p:cNvSpPr>
          <p:nvPr>
            <p:ph type="body" sz="quarter" idx="17" hasCustomPrompt="1"/>
          </p:nvPr>
        </p:nvSpPr>
        <p:spPr>
          <a:xfrm>
            <a:off x="4747516" y="1192943"/>
            <a:ext cx="3831666" cy="259945"/>
          </a:xfrm>
          <a:prstGeom prst="rect">
            <a:avLst/>
          </a:prstGeom>
        </p:spPr>
        <p:txBody>
          <a:bodyPr>
            <a:normAutofit/>
          </a:bodyPr>
          <a:lstStyle>
            <a:lvl1pPr marL="0" indent="0">
              <a:buFontTx/>
              <a:buNone/>
              <a:defRPr sz="1125" b="1" i="0"/>
            </a:lvl1pPr>
          </a:lstStyle>
          <a:p>
            <a:pPr lvl="0"/>
            <a:r>
              <a:rPr lang="en-US"/>
              <a:t>Click to edit heading</a:t>
            </a:r>
          </a:p>
        </p:txBody>
      </p:sp>
      <p:sp>
        <p:nvSpPr>
          <p:cNvPr id="12" name="Text Placeholder 5"/>
          <p:cNvSpPr>
            <a:spLocks noGrp="1"/>
          </p:cNvSpPr>
          <p:nvPr>
            <p:ph type="body" sz="quarter" idx="18" hasCustomPrompt="1"/>
          </p:nvPr>
        </p:nvSpPr>
        <p:spPr>
          <a:xfrm>
            <a:off x="588126" y="2908776"/>
            <a:ext cx="3818101" cy="259945"/>
          </a:xfrm>
          <a:prstGeom prst="rect">
            <a:avLst/>
          </a:prstGeom>
        </p:spPr>
        <p:txBody>
          <a:bodyPr>
            <a:normAutofit/>
          </a:bodyPr>
          <a:lstStyle>
            <a:lvl1pPr marL="0" indent="0">
              <a:buFontTx/>
              <a:buNone/>
              <a:defRPr sz="1125" b="1" i="0"/>
            </a:lvl1pPr>
          </a:lstStyle>
          <a:p>
            <a:pPr lvl="0"/>
            <a:r>
              <a:rPr lang="en-US"/>
              <a:t>Click to edit heading</a:t>
            </a:r>
          </a:p>
        </p:txBody>
      </p:sp>
      <p:sp>
        <p:nvSpPr>
          <p:cNvPr id="15" name="Text Placeholder 5"/>
          <p:cNvSpPr>
            <a:spLocks noGrp="1"/>
          </p:cNvSpPr>
          <p:nvPr>
            <p:ph type="body" sz="quarter" idx="19" hasCustomPrompt="1"/>
          </p:nvPr>
        </p:nvSpPr>
        <p:spPr>
          <a:xfrm>
            <a:off x="4747516" y="2908776"/>
            <a:ext cx="3831666" cy="259945"/>
          </a:xfrm>
          <a:prstGeom prst="rect">
            <a:avLst/>
          </a:prstGeom>
        </p:spPr>
        <p:txBody>
          <a:bodyPr>
            <a:normAutofit/>
          </a:bodyPr>
          <a:lstStyle>
            <a:lvl1pPr marL="0" indent="0">
              <a:buFontTx/>
              <a:buNone/>
              <a:defRPr sz="1125" b="1" i="0"/>
            </a:lvl1pPr>
          </a:lstStyle>
          <a:p>
            <a:pPr lvl="0"/>
            <a:r>
              <a:rPr lang="en-US"/>
              <a:t>Click to edit heading</a:t>
            </a:r>
          </a:p>
        </p:txBody>
      </p:sp>
    </p:spTree>
    <p:extLst>
      <p:ext uri="{BB962C8B-B14F-4D97-AF65-F5344CB8AC3E}">
        <p14:creationId xmlns:p14="http://schemas.microsoft.com/office/powerpoint/2010/main" val="380225552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Agenda Slide</a:t>
            </a:r>
          </a:p>
        </p:txBody>
      </p:sp>
      <p:sp>
        <p:nvSpPr>
          <p:cNvPr id="4" name="Text Placeholder 11"/>
          <p:cNvSpPr>
            <a:spLocks noGrp="1"/>
          </p:cNvSpPr>
          <p:nvPr>
            <p:ph type="body" sz="quarter" idx="12" hasCustomPrompt="1"/>
          </p:nvPr>
        </p:nvSpPr>
        <p:spPr>
          <a:xfrm>
            <a:off x="544300" y="1091046"/>
            <a:ext cx="8052162" cy="3406075"/>
          </a:xfrm>
          <a:prstGeom prst="rect">
            <a:avLst/>
          </a:prstGeo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a:p>
        </p:txBody>
      </p:sp>
      <p:sp>
        <p:nvSpPr>
          <p:cNvPr id="5" name="Slide Number Placeholder 4"/>
          <p:cNvSpPr>
            <a:spLocks noGrp="1"/>
          </p:cNvSpPr>
          <p:nvPr>
            <p:ph type="sldNum" sz="quarter" idx="1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35798018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Categories Horizontal">
    <p:spTree>
      <p:nvGrpSpPr>
        <p:cNvPr id="1" name=""/>
        <p:cNvGrpSpPr/>
        <p:nvPr/>
      </p:nvGrpSpPr>
      <p:grpSpPr>
        <a:xfrm>
          <a:off x="0" y="0"/>
          <a:ext cx="0" cy="0"/>
          <a:chOff x="0" y="0"/>
          <a:chExt cx="0" cy="0"/>
        </a:xfrm>
      </p:grpSpPr>
      <p:sp>
        <p:nvSpPr>
          <p:cNvPr id="16" name="Text Placeholder 15"/>
          <p:cNvSpPr>
            <a:spLocks noGrp="1"/>
          </p:cNvSpPr>
          <p:nvPr>
            <p:ph type="body" sz="quarter" idx="17" hasCustomPrompt="1"/>
          </p:nvPr>
        </p:nvSpPr>
        <p:spPr>
          <a:xfrm>
            <a:off x="553152" y="1389480"/>
            <a:ext cx="2895600" cy="60198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2" name="Title 1"/>
          <p:cNvSpPr>
            <a:spLocks noGrp="1"/>
          </p:cNvSpPr>
          <p:nvPr>
            <p:ph type="title" hasCustomPrompt="1"/>
          </p:nvPr>
        </p:nvSpPr>
        <p:spPr/>
        <p:txBody>
          <a:bodyPr/>
          <a:lstStyle/>
          <a:p>
            <a:r>
              <a:rPr lang="en-US" dirty="0"/>
              <a:t>Click to Edit Title</a:t>
            </a:r>
            <a:endParaRPr lang="en-US"/>
          </a:p>
        </p:txBody>
      </p:sp>
      <p:sp>
        <p:nvSpPr>
          <p:cNvPr id="13" name="Text Placeholder 11"/>
          <p:cNvSpPr>
            <a:spLocks noGrp="1"/>
          </p:cNvSpPr>
          <p:nvPr>
            <p:ph type="body" sz="quarter" idx="15" hasCustomPrompt="1"/>
          </p:nvPr>
        </p:nvSpPr>
        <p:spPr>
          <a:xfrm>
            <a:off x="3830320" y="2444152"/>
            <a:ext cx="4775518" cy="758221"/>
          </a:xfrm>
          <a:prstGeom prst="rect">
            <a:avLst/>
          </a:prstGeom>
        </p:spPr>
        <p:txBody>
          <a:bodyPr>
            <a:noAutofit/>
          </a:bodyPr>
          <a:lstStyle>
            <a:lvl1pPr>
              <a:defRPr sz="1050"/>
            </a:lvl1pPr>
          </a:lstStyle>
          <a:p>
            <a:pPr lvl="0"/>
            <a:r>
              <a:rPr lang="en-US" dirty="0"/>
              <a:t>Add text here</a:t>
            </a:r>
          </a:p>
          <a:p>
            <a:pPr lvl="0"/>
            <a:endParaRPr lang="en-US"/>
          </a:p>
        </p:txBody>
      </p:sp>
      <p:sp>
        <p:nvSpPr>
          <p:cNvPr id="14" name="Text Placeholder 11"/>
          <p:cNvSpPr>
            <a:spLocks noGrp="1"/>
          </p:cNvSpPr>
          <p:nvPr>
            <p:ph type="body" sz="quarter" idx="16" hasCustomPrompt="1"/>
          </p:nvPr>
        </p:nvSpPr>
        <p:spPr>
          <a:xfrm>
            <a:off x="3830320" y="3495712"/>
            <a:ext cx="4775518" cy="758221"/>
          </a:xfrm>
          <a:prstGeom prst="rect">
            <a:avLst/>
          </a:prstGeom>
        </p:spPr>
        <p:txBody>
          <a:bodyPr>
            <a:noAutofit/>
          </a:bodyPr>
          <a:lstStyle>
            <a:lvl1pPr>
              <a:defRPr sz="1050"/>
            </a:lvl1pPr>
          </a:lstStyle>
          <a:p>
            <a:pPr lvl="0"/>
            <a:r>
              <a:rPr lang="en-US" dirty="0"/>
              <a:t>Add text here</a:t>
            </a:r>
          </a:p>
          <a:p>
            <a:pPr lvl="0"/>
            <a:endParaRPr lang="en-US"/>
          </a:p>
        </p:txBody>
      </p:sp>
      <p:sp>
        <p:nvSpPr>
          <p:cNvPr id="17" name="Text Placeholder 15"/>
          <p:cNvSpPr>
            <a:spLocks noGrp="1"/>
          </p:cNvSpPr>
          <p:nvPr>
            <p:ph type="body" sz="quarter" idx="18" hasCustomPrompt="1"/>
          </p:nvPr>
        </p:nvSpPr>
        <p:spPr>
          <a:xfrm>
            <a:off x="553152" y="2506980"/>
            <a:ext cx="2895600" cy="60198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18" name="Text Placeholder 15"/>
          <p:cNvSpPr>
            <a:spLocks noGrp="1"/>
          </p:cNvSpPr>
          <p:nvPr>
            <p:ph type="body" sz="quarter" idx="19" hasCustomPrompt="1"/>
          </p:nvPr>
        </p:nvSpPr>
        <p:spPr>
          <a:xfrm>
            <a:off x="553152" y="3558540"/>
            <a:ext cx="2895600" cy="60198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4" name="Slide Number Placeholder 3"/>
          <p:cNvSpPr>
            <a:spLocks noGrp="1"/>
          </p:cNvSpPr>
          <p:nvPr>
            <p:ph type="sldNum" sz="quarter" idx="20"/>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21" name="Text Placeholder 11"/>
          <p:cNvSpPr>
            <a:spLocks noGrp="1"/>
          </p:cNvSpPr>
          <p:nvPr>
            <p:ph type="body" sz="quarter" idx="21" hasCustomPrompt="1"/>
          </p:nvPr>
        </p:nvSpPr>
        <p:spPr>
          <a:xfrm>
            <a:off x="3830320" y="1310152"/>
            <a:ext cx="4775518" cy="758221"/>
          </a:xfrm>
          <a:prstGeom prst="rect">
            <a:avLst/>
          </a:prstGeom>
        </p:spPr>
        <p:txBody>
          <a:bodyPr>
            <a:noAutofit/>
          </a:bodyPr>
          <a:lstStyle>
            <a:lvl1pPr>
              <a:defRPr sz="1050"/>
            </a:lvl1pPr>
          </a:lstStyle>
          <a:p>
            <a:pPr lvl="0"/>
            <a:r>
              <a:rPr lang="en-US" dirty="0"/>
              <a:t>Add text here</a:t>
            </a:r>
          </a:p>
          <a:p>
            <a:pPr lvl="0"/>
            <a:endParaRPr lang="en-US"/>
          </a:p>
        </p:txBody>
      </p:sp>
    </p:spTree>
    <p:extLst>
      <p:ext uri="{BB962C8B-B14F-4D97-AF65-F5344CB8AC3E}">
        <p14:creationId xmlns:p14="http://schemas.microsoft.com/office/powerpoint/2010/main" val="160898470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Categories Vertical">
    <p:spTree>
      <p:nvGrpSpPr>
        <p:cNvPr id="1" name=""/>
        <p:cNvGrpSpPr/>
        <p:nvPr/>
      </p:nvGrpSpPr>
      <p:grpSpPr>
        <a:xfrm>
          <a:off x="0" y="0"/>
          <a:ext cx="0" cy="0"/>
          <a:chOff x="0" y="0"/>
          <a:chExt cx="0" cy="0"/>
        </a:xfrm>
      </p:grpSpPr>
      <p:sp>
        <p:nvSpPr>
          <p:cNvPr id="12" name="Text Placeholder 15"/>
          <p:cNvSpPr>
            <a:spLocks noGrp="1"/>
          </p:cNvSpPr>
          <p:nvPr>
            <p:ph type="body" sz="quarter" idx="17" hasCustomPrompt="1"/>
          </p:nvPr>
        </p:nvSpPr>
        <p:spPr>
          <a:xfrm>
            <a:off x="544513" y="1175640"/>
            <a:ext cx="3827156" cy="60198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2" name="Title 1"/>
          <p:cNvSpPr>
            <a:spLocks noGrp="1"/>
          </p:cNvSpPr>
          <p:nvPr>
            <p:ph type="title" hasCustomPrompt="1"/>
          </p:nvPr>
        </p:nvSpPr>
        <p:spPr/>
        <p:txBody>
          <a:bodyPr/>
          <a:lstStyle/>
          <a:p>
            <a:r>
              <a:rPr lang="en-US" dirty="0"/>
              <a:t>Click to Edit Title</a:t>
            </a:r>
            <a:endParaRPr lang="en-US"/>
          </a:p>
        </p:txBody>
      </p:sp>
      <p:sp>
        <p:nvSpPr>
          <p:cNvPr id="19" name="Text Placeholder 12"/>
          <p:cNvSpPr>
            <a:spLocks noGrp="1"/>
          </p:cNvSpPr>
          <p:nvPr>
            <p:ph type="body" sz="quarter" idx="11" hasCustomPrompt="1"/>
          </p:nvPr>
        </p:nvSpPr>
        <p:spPr>
          <a:xfrm>
            <a:off x="541306" y="1853280"/>
            <a:ext cx="3839002" cy="1438560"/>
          </a:xfrm>
          <a:prstGeom prst="rect">
            <a:avLst/>
          </a:prstGeom>
        </p:spPr>
        <p:txBody>
          <a:bodyPr>
            <a:noAutofit/>
          </a:bodyPr>
          <a:lstStyle>
            <a:lvl1pPr>
              <a:defRPr sz="1125"/>
            </a:lvl1pPr>
            <a:lvl2pPr>
              <a:lnSpc>
                <a:spcPts val="1350"/>
              </a:lnSpc>
              <a:defRPr sz="1125"/>
            </a:lvl2pPr>
            <a:lvl3pPr>
              <a:lnSpc>
                <a:spcPts val="1350"/>
              </a:lnSpc>
              <a:defRPr sz="1125"/>
            </a:lvl3pPr>
            <a:lvl4pPr>
              <a:lnSpc>
                <a:spcPts val="1350"/>
              </a:lnSpc>
              <a:defRPr sz="1125"/>
            </a:lvl4pPr>
            <a:lvl5pPr>
              <a:lnSpc>
                <a:spcPts val="1350"/>
              </a:lnSpc>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9" name="Text Placeholder 5"/>
          <p:cNvSpPr>
            <a:spLocks noGrp="1"/>
          </p:cNvSpPr>
          <p:nvPr>
            <p:ph type="body" sz="quarter" idx="22" hasCustomPrompt="1"/>
          </p:nvPr>
        </p:nvSpPr>
        <p:spPr>
          <a:xfrm>
            <a:off x="544299" y="3392421"/>
            <a:ext cx="8060802" cy="1091739"/>
          </a:xfrm>
          <a:prstGeom prst="rect">
            <a:avLst/>
          </a:prstGeom>
        </p:spPr>
        <p:txBody>
          <a:bodyPr>
            <a:normAutofit/>
          </a:bodyPr>
          <a:lstStyle>
            <a:lvl1pPr marL="0" indent="0">
              <a:buFontTx/>
              <a:buNone/>
              <a:defRPr sz="1500" b="1" i="0" baseline="0">
                <a:solidFill>
                  <a:schemeClr val="accent1"/>
                </a:solidFill>
              </a:defRPr>
            </a:lvl1pPr>
          </a:lstStyle>
          <a:p>
            <a:pPr lvl="0"/>
            <a:r>
              <a:rPr lang="en-US"/>
              <a:t>Click to edit text. Conclusion or summary based on the two boxes above may go here. The text in the box may be up to four lines in this space.</a:t>
            </a:r>
          </a:p>
        </p:txBody>
      </p:sp>
      <p:sp>
        <p:nvSpPr>
          <p:cNvPr id="4" name="Slide Number Placeholder 3"/>
          <p:cNvSpPr>
            <a:spLocks noGrp="1"/>
          </p:cNvSpPr>
          <p:nvPr>
            <p:ph type="sldNum" sz="quarter" idx="2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3" name="Text Placeholder 15"/>
          <p:cNvSpPr>
            <a:spLocks noGrp="1"/>
          </p:cNvSpPr>
          <p:nvPr>
            <p:ph type="body" sz="quarter" idx="24" hasCustomPrompt="1"/>
          </p:nvPr>
        </p:nvSpPr>
        <p:spPr>
          <a:xfrm>
            <a:off x="4769306" y="1175640"/>
            <a:ext cx="3827156" cy="60198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14" name="Text Placeholder 12"/>
          <p:cNvSpPr>
            <a:spLocks noGrp="1"/>
          </p:cNvSpPr>
          <p:nvPr>
            <p:ph type="body" sz="quarter" idx="25" hasCustomPrompt="1"/>
          </p:nvPr>
        </p:nvSpPr>
        <p:spPr>
          <a:xfrm>
            <a:off x="4766099" y="1853280"/>
            <a:ext cx="3839002" cy="1438560"/>
          </a:xfrm>
          <a:prstGeom prst="rect">
            <a:avLst/>
          </a:prstGeom>
        </p:spPr>
        <p:txBody>
          <a:bodyPr>
            <a:noAutofit/>
          </a:bodyPr>
          <a:lstStyle>
            <a:lvl1pPr>
              <a:defRPr sz="1125"/>
            </a:lvl1pPr>
            <a:lvl2pPr>
              <a:lnSpc>
                <a:spcPts val="1350"/>
              </a:lnSpc>
              <a:defRPr sz="1125"/>
            </a:lvl2pPr>
            <a:lvl3pPr>
              <a:lnSpc>
                <a:spcPts val="1350"/>
              </a:lnSpc>
              <a:defRPr sz="1125"/>
            </a:lvl3pPr>
            <a:lvl4pPr>
              <a:lnSpc>
                <a:spcPts val="1350"/>
              </a:lnSpc>
              <a:defRPr sz="1125"/>
            </a:lvl4pPr>
            <a:lvl5pPr>
              <a:lnSpc>
                <a:spcPts val="1350"/>
              </a:lnSpc>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6619237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Flow 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26" name="Text Placeholder 12"/>
          <p:cNvSpPr>
            <a:spLocks noGrp="1"/>
          </p:cNvSpPr>
          <p:nvPr>
            <p:ph type="body" sz="quarter" idx="21" hasCustomPrompt="1"/>
          </p:nvPr>
        </p:nvSpPr>
        <p:spPr>
          <a:xfrm>
            <a:off x="6756214" y="1853281"/>
            <a:ext cx="1841536" cy="2617919"/>
          </a:xfrm>
          <a:prstGeom prst="rect">
            <a:avLst/>
          </a:prstGeom>
        </p:spPr>
        <p:txBody>
          <a:bodyPr>
            <a:noAutofit/>
          </a:bodyPr>
          <a:lstStyle>
            <a:lvl1pPr marL="0" indent="-102870">
              <a:lnSpc>
                <a:spcPct val="100000"/>
              </a:lnSpc>
              <a:buClr>
                <a:schemeClr val="accent4"/>
              </a:buClr>
              <a:defRPr sz="825"/>
            </a:lvl1pPr>
            <a:lvl2pPr marL="202500" indent="-102600">
              <a:lnSpc>
                <a:spcPct val="100000"/>
              </a:lnSpc>
              <a:buClr>
                <a:schemeClr val="accent4"/>
              </a:buClr>
              <a:defRPr sz="825"/>
            </a:lvl2pPr>
            <a:lvl3pPr marL="270000" indent="-102600" algn="l">
              <a:lnSpc>
                <a:spcPct val="100000"/>
              </a:lnSpc>
              <a:buClr>
                <a:schemeClr val="accent4"/>
              </a:buClr>
              <a:defRPr sz="825"/>
            </a:lvl3pPr>
            <a:lvl4pPr marL="383400" indent="-102600">
              <a:lnSpc>
                <a:spcPct val="100000"/>
              </a:lnSpc>
              <a:buClr>
                <a:schemeClr val="accent4"/>
              </a:buClr>
              <a:defRPr sz="825"/>
            </a:lvl4pPr>
            <a:lvl5pPr marL="491400" indent="-102600">
              <a:lnSpc>
                <a:spcPct val="100000"/>
              </a:lnSpc>
              <a:buClr>
                <a:schemeClr val="accent4"/>
              </a:buClr>
              <a:defRPr sz="8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4" name="Slide Number Placeholder 3"/>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7" name="Text Placeholder 15"/>
          <p:cNvSpPr>
            <a:spLocks noGrp="1"/>
          </p:cNvSpPr>
          <p:nvPr>
            <p:ph type="body" sz="quarter" idx="23" hasCustomPrompt="1"/>
          </p:nvPr>
        </p:nvSpPr>
        <p:spPr>
          <a:xfrm>
            <a:off x="544514" y="1175640"/>
            <a:ext cx="1840033" cy="601980"/>
          </a:xfrm>
          <a:prstGeom prst="rect">
            <a:avLst/>
          </a:prstGeom>
          <a:solidFill>
            <a:schemeClr val="accent3"/>
          </a:solidFill>
        </p:spPr>
        <p:txBody>
          <a:bodyPr anchor="ctr" anchorCtr="1"/>
          <a:lstStyle>
            <a:lvl1pPr marL="0" indent="0" algn="ctr">
              <a:buFontTx/>
              <a:buNone/>
              <a:defRPr sz="975" b="1" i="0">
                <a:solidFill>
                  <a:schemeClr val="bg1"/>
                </a:solidFill>
              </a:defRPr>
            </a:lvl1pPr>
          </a:lstStyle>
          <a:p>
            <a:pPr lvl="0"/>
            <a:r>
              <a:rPr lang="en-US"/>
              <a:t>Click to </a:t>
            </a:r>
            <a:br>
              <a:rPr lang="en-US"/>
            </a:br>
            <a:r>
              <a:rPr lang="en-US"/>
              <a:t>edit title</a:t>
            </a:r>
          </a:p>
        </p:txBody>
      </p:sp>
      <p:sp>
        <p:nvSpPr>
          <p:cNvPr id="33" name="Text Placeholder 12"/>
          <p:cNvSpPr>
            <a:spLocks noGrp="1"/>
          </p:cNvSpPr>
          <p:nvPr>
            <p:ph type="body" sz="quarter" idx="28" hasCustomPrompt="1"/>
          </p:nvPr>
        </p:nvSpPr>
        <p:spPr>
          <a:xfrm>
            <a:off x="4685576" y="1853281"/>
            <a:ext cx="1841536" cy="2617919"/>
          </a:xfrm>
          <a:prstGeom prst="rect">
            <a:avLst/>
          </a:prstGeom>
        </p:spPr>
        <p:txBody>
          <a:bodyPr>
            <a:noAutofit/>
          </a:bodyPr>
          <a:lstStyle>
            <a:lvl1pPr marL="0" indent="-102870">
              <a:lnSpc>
                <a:spcPct val="100000"/>
              </a:lnSpc>
              <a:buClr>
                <a:schemeClr val="accent2"/>
              </a:buClr>
              <a:defRPr sz="825"/>
            </a:lvl1pPr>
            <a:lvl2pPr marL="202500" indent="-102600">
              <a:lnSpc>
                <a:spcPct val="100000"/>
              </a:lnSpc>
              <a:buClr>
                <a:schemeClr val="accent2"/>
              </a:buClr>
              <a:defRPr sz="825"/>
            </a:lvl2pPr>
            <a:lvl3pPr marL="270000" indent="-102600" algn="l">
              <a:lnSpc>
                <a:spcPct val="100000"/>
              </a:lnSpc>
              <a:buClr>
                <a:schemeClr val="accent2"/>
              </a:buClr>
              <a:defRPr sz="825"/>
            </a:lvl3pPr>
            <a:lvl4pPr marL="383400" indent="-102600">
              <a:lnSpc>
                <a:spcPct val="100000"/>
              </a:lnSpc>
              <a:buClr>
                <a:schemeClr val="accent2"/>
              </a:buClr>
              <a:defRPr sz="825"/>
            </a:lvl4pPr>
            <a:lvl5pPr marL="491400" indent="-102600">
              <a:lnSpc>
                <a:spcPct val="100000"/>
              </a:lnSpc>
              <a:buClr>
                <a:schemeClr val="accent2"/>
              </a:buClr>
              <a:defRPr sz="8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34" name="Text Placeholder 12"/>
          <p:cNvSpPr>
            <a:spLocks noGrp="1"/>
          </p:cNvSpPr>
          <p:nvPr>
            <p:ph type="body" sz="quarter" idx="29" hasCustomPrompt="1"/>
          </p:nvPr>
        </p:nvSpPr>
        <p:spPr>
          <a:xfrm>
            <a:off x="2614937" y="1853281"/>
            <a:ext cx="1841536" cy="2617919"/>
          </a:xfrm>
          <a:prstGeom prst="rect">
            <a:avLst/>
          </a:prstGeom>
        </p:spPr>
        <p:txBody>
          <a:bodyPr>
            <a:noAutofit/>
          </a:bodyPr>
          <a:lstStyle>
            <a:lvl1pPr marL="0" indent="-102870">
              <a:lnSpc>
                <a:spcPct val="100000"/>
              </a:lnSpc>
              <a:buClr>
                <a:schemeClr val="accent5"/>
              </a:buClr>
              <a:defRPr sz="825"/>
            </a:lvl1pPr>
            <a:lvl2pPr marL="202500" indent="-102600">
              <a:lnSpc>
                <a:spcPct val="100000"/>
              </a:lnSpc>
              <a:buClr>
                <a:schemeClr val="accent5"/>
              </a:buClr>
              <a:defRPr sz="825"/>
            </a:lvl2pPr>
            <a:lvl3pPr marL="270000" indent="-102600" algn="l">
              <a:lnSpc>
                <a:spcPct val="100000"/>
              </a:lnSpc>
              <a:buClr>
                <a:schemeClr val="accent5"/>
              </a:buClr>
              <a:defRPr sz="825"/>
            </a:lvl3pPr>
            <a:lvl4pPr marL="383400" indent="-102600">
              <a:lnSpc>
                <a:spcPct val="100000"/>
              </a:lnSpc>
              <a:buClr>
                <a:schemeClr val="accent5"/>
              </a:buClr>
              <a:defRPr sz="825"/>
            </a:lvl4pPr>
            <a:lvl5pPr marL="491400" indent="-102600">
              <a:lnSpc>
                <a:spcPct val="100000"/>
              </a:lnSpc>
              <a:buClr>
                <a:schemeClr val="accent5"/>
              </a:buClr>
              <a:defRPr sz="8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35" name="Text Placeholder 12"/>
          <p:cNvSpPr>
            <a:spLocks noGrp="1"/>
          </p:cNvSpPr>
          <p:nvPr>
            <p:ph type="body" sz="quarter" idx="30" hasCustomPrompt="1"/>
          </p:nvPr>
        </p:nvSpPr>
        <p:spPr>
          <a:xfrm>
            <a:off x="544298" y="1853281"/>
            <a:ext cx="1841536" cy="2617919"/>
          </a:xfrm>
          <a:prstGeom prst="rect">
            <a:avLst/>
          </a:prstGeom>
        </p:spPr>
        <p:txBody>
          <a:bodyPr>
            <a:noAutofit/>
          </a:bodyPr>
          <a:lstStyle>
            <a:lvl1pPr marL="0" indent="-102870">
              <a:lnSpc>
                <a:spcPct val="100000"/>
              </a:lnSpc>
              <a:buClr>
                <a:schemeClr val="accent3"/>
              </a:buClr>
              <a:defRPr sz="825"/>
            </a:lvl1pPr>
            <a:lvl2pPr marL="202500" indent="-102600">
              <a:lnSpc>
                <a:spcPct val="100000"/>
              </a:lnSpc>
              <a:buClr>
                <a:schemeClr val="accent3"/>
              </a:buClr>
              <a:defRPr sz="825"/>
            </a:lvl2pPr>
            <a:lvl3pPr marL="270000" indent="-102600" algn="l">
              <a:lnSpc>
                <a:spcPct val="100000"/>
              </a:lnSpc>
              <a:buClr>
                <a:schemeClr val="accent3"/>
              </a:buClr>
              <a:defRPr sz="825"/>
            </a:lvl3pPr>
            <a:lvl4pPr marL="383400" indent="-102600">
              <a:lnSpc>
                <a:spcPct val="100000"/>
              </a:lnSpc>
              <a:buClr>
                <a:schemeClr val="accent3"/>
              </a:buClr>
              <a:defRPr sz="825"/>
            </a:lvl4pPr>
            <a:lvl5pPr marL="491400" indent="-102600">
              <a:lnSpc>
                <a:spcPct val="100000"/>
              </a:lnSpc>
              <a:buClr>
                <a:schemeClr val="accent3"/>
              </a:buClr>
              <a:defRPr sz="8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36" name="Text Placeholder 15"/>
          <p:cNvSpPr>
            <a:spLocks noGrp="1"/>
          </p:cNvSpPr>
          <p:nvPr>
            <p:ph type="body" sz="quarter" idx="31" hasCustomPrompt="1"/>
          </p:nvPr>
        </p:nvSpPr>
        <p:spPr>
          <a:xfrm>
            <a:off x="2618032" y="1175640"/>
            <a:ext cx="1840033" cy="601980"/>
          </a:xfrm>
          <a:prstGeom prst="rect">
            <a:avLst/>
          </a:prstGeom>
          <a:solidFill>
            <a:schemeClr val="accent5"/>
          </a:solidFill>
        </p:spPr>
        <p:txBody>
          <a:bodyPr anchor="ctr" anchorCtr="1"/>
          <a:lstStyle>
            <a:lvl1pPr marL="0" indent="0" algn="ctr">
              <a:buFontTx/>
              <a:buNone/>
              <a:defRPr sz="975" b="1" i="0">
                <a:solidFill>
                  <a:schemeClr val="bg1"/>
                </a:solidFill>
              </a:defRPr>
            </a:lvl1pPr>
          </a:lstStyle>
          <a:p>
            <a:pPr lvl="0"/>
            <a:r>
              <a:rPr lang="en-US"/>
              <a:t>Click to </a:t>
            </a:r>
            <a:br>
              <a:rPr lang="en-US"/>
            </a:br>
            <a:r>
              <a:rPr lang="en-US"/>
              <a:t>edit title</a:t>
            </a:r>
          </a:p>
        </p:txBody>
      </p:sp>
      <p:sp>
        <p:nvSpPr>
          <p:cNvPr id="37" name="Text Placeholder 15"/>
          <p:cNvSpPr>
            <a:spLocks noGrp="1"/>
          </p:cNvSpPr>
          <p:nvPr>
            <p:ph type="body" sz="quarter" idx="32" hasCustomPrompt="1"/>
          </p:nvPr>
        </p:nvSpPr>
        <p:spPr>
          <a:xfrm>
            <a:off x="4682910" y="1175640"/>
            <a:ext cx="1840033" cy="601980"/>
          </a:xfrm>
          <a:prstGeom prst="rect">
            <a:avLst/>
          </a:prstGeom>
          <a:solidFill>
            <a:schemeClr val="accent2"/>
          </a:solidFill>
        </p:spPr>
        <p:txBody>
          <a:bodyPr anchor="ctr" anchorCtr="1"/>
          <a:lstStyle>
            <a:lvl1pPr marL="0" indent="0" algn="ctr">
              <a:buFontTx/>
              <a:buNone/>
              <a:defRPr sz="975" b="1" i="0">
                <a:solidFill>
                  <a:schemeClr val="bg1"/>
                </a:solidFill>
              </a:defRPr>
            </a:lvl1pPr>
          </a:lstStyle>
          <a:p>
            <a:pPr lvl="0"/>
            <a:r>
              <a:rPr lang="en-US"/>
              <a:t>Click to </a:t>
            </a:r>
            <a:br>
              <a:rPr lang="en-US"/>
            </a:br>
            <a:r>
              <a:rPr lang="en-US"/>
              <a:t>edit title</a:t>
            </a:r>
          </a:p>
        </p:txBody>
      </p:sp>
      <p:sp>
        <p:nvSpPr>
          <p:cNvPr id="38" name="Text Placeholder 15"/>
          <p:cNvSpPr>
            <a:spLocks noGrp="1"/>
          </p:cNvSpPr>
          <p:nvPr>
            <p:ph type="body" sz="quarter" idx="33" hasCustomPrompt="1"/>
          </p:nvPr>
        </p:nvSpPr>
        <p:spPr>
          <a:xfrm>
            <a:off x="6765068" y="1175640"/>
            <a:ext cx="1840033" cy="601980"/>
          </a:xfrm>
          <a:prstGeom prst="rect">
            <a:avLst/>
          </a:prstGeom>
          <a:solidFill>
            <a:schemeClr val="accent4"/>
          </a:solidFill>
        </p:spPr>
        <p:txBody>
          <a:bodyPr anchor="ctr" anchorCtr="1"/>
          <a:lstStyle>
            <a:lvl1pPr marL="0" indent="0" algn="ctr">
              <a:buFontTx/>
              <a:buNone/>
              <a:defRPr sz="975" b="1" i="0">
                <a:solidFill>
                  <a:schemeClr val="bg1"/>
                </a:solidFill>
              </a:defRPr>
            </a:lvl1pPr>
          </a:lstStyle>
          <a:p>
            <a:pPr lvl="0"/>
            <a:r>
              <a:rPr lang="en-US"/>
              <a:t>Click to </a:t>
            </a:r>
            <a:br>
              <a:rPr lang="en-US"/>
            </a:br>
            <a:r>
              <a:rPr lang="en-US"/>
              <a:t>edit title</a:t>
            </a:r>
          </a:p>
        </p:txBody>
      </p:sp>
    </p:spTree>
    <p:extLst>
      <p:ext uri="{BB962C8B-B14F-4D97-AF65-F5344CB8AC3E}">
        <p14:creationId xmlns:p14="http://schemas.microsoft.com/office/powerpoint/2010/main" val="1347213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a:t>Click to Edit Title</a:t>
            </a:r>
            <a:endParaRPr lang="en-US"/>
          </a:p>
        </p:txBody>
      </p:sp>
      <p:sp>
        <p:nvSpPr>
          <p:cNvPr id="8" name="Text Placeholder 2"/>
          <p:cNvSpPr>
            <a:spLocks noGrp="1"/>
          </p:cNvSpPr>
          <p:nvPr>
            <p:ph idx="11" hasCustomPrompt="1"/>
          </p:nvPr>
        </p:nvSpPr>
        <p:spPr bwMode="auto">
          <a:xfrm>
            <a:off x="447720" y="1091409"/>
            <a:ext cx="8241707" cy="3312086"/>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defRPr sz="1500"/>
            </a:lvl1pPr>
            <a:lvl2pPr>
              <a:defRPr sz="1500"/>
            </a:lvl2pPr>
            <a:lvl3pPr>
              <a:defRPr sz="1500"/>
            </a:lvl3pPr>
            <a:lvl4pPr>
              <a:defRPr sz="1500"/>
            </a:lvl4pPr>
            <a:lvl5pP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89122469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Contact">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552764" y="1091939"/>
            <a:ext cx="8048057" cy="304688"/>
          </a:xfrm>
          <a:prstGeom prst="rect">
            <a:avLst/>
          </a:prstGeom>
        </p:spPr>
        <p:txBody>
          <a:bodyPr lIns="144000" rIns="144000">
            <a:normAutofit/>
          </a:bodyPr>
          <a:lstStyle>
            <a:lvl1pPr marL="0" indent="0">
              <a:buFontTx/>
              <a:buNone/>
              <a:defRPr sz="1500" b="1" i="0"/>
            </a:lvl1pPr>
          </a:lstStyle>
          <a:p>
            <a:pPr lvl="0"/>
            <a:r>
              <a:rPr lang="en-US"/>
              <a:t>Name</a:t>
            </a:r>
          </a:p>
        </p:txBody>
      </p:sp>
      <p:sp>
        <p:nvSpPr>
          <p:cNvPr id="8" name="Text Placeholder 2"/>
          <p:cNvSpPr>
            <a:spLocks noGrp="1"/>
          </p:cNvSpPr>
          <p:nvPr>
            <p:ph idx="13" hasCustomPrompt="1"/>
          </p:nvPr>
        </p:nvSpPr>
        <p:spPr bwMode="auto">
          <a:xfrm>
            <a:off x="552764" y="1420537"/>
            <a:ext cx="8044541" cy="50917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marL="55688" indent="0">
              <a:buNone/>
              <a:defRPr/>
            </a:lvl1pPr>
            <a:lvl2pPr marL="204188" indent="0">
              <a:buNone/>
              <a:defRPr/>
            </a:lvl2pPr>
            <a:lvl3pPr marL="403988" indent="0">
              <a:buNone/>
              <a:defRPr/>
            </a:lvl3pPr>
            <a:lvl4pPr marL="616967" indent="0">
              <a:buNone/>
              <a:defRPr/>
            </a:lvl4pPr>
            <a:lvl5pPr marL="778967" indent="0">
              <a:buNone/>
              <a:defRPr/>
            </a:lvl5pPr>
          </a:lstStyle>
          <a:p>
            <a:r>
              <a:rPr lang="en-US"/>
              <a:t>Title</a:t>
            </a:r>
          </a:p>
        </p:txBody>
      </p:sp>
      <p:sp>
        <p:nvSpPr>
          <p:cNvPr id="4" name="Title 3"/>
          <p:cNvSpPr>
            <a:spLocks noGrp="1"/>
          </p:cNvSpPr>
          <p:nvPr>
            <p:ph type="title" hasCustomPrompt="1"/>
          </p:nvPr>
        </p:nvSpPr>
        <p:spPr/>
        <p:txBody>
          <a:bodyPr/>
          <a:lstStyle/>
          <a:p>
            <a:r>
              <a:rPr lang="en-US" dirty="0"/>
              <a:t>Contact Information</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0" name="Text Placeholder 2"/>
          <p:cNvSpPr>
            <a:spLocks noGrp="1"/>
          </p:cNvSpPr>
          <p:nvPr>
            <p:ph idx="16" hasCustomPrompt="1"/>
          </p:nvPr>
        </p:nvSpPr>
        <p:spPr bwMode="auto">
          <a:xfrm>
            <a:off x="963607" y="3016176"/>
            <a:ext cx="7595542" cy="249459"/>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55688" indent="0">
              <a:buNone/>
              <a:defRPr/>
            </a:lvl1pPr>
            <a:lvl2pPr marL="204188" indent="0">
              <a:buNone/>
              <a:defRPr/>
            </a:lvl2pPr>
            <a:lvl3pPr marL="403988" indent="0">
              <a:buNone/>
              <a:defRPr/>
            </a:lvl3pPr>
            <a:lvl4pPr marL="616967" indent="0">
              <a:buNone/>
              <a:defRPr/>
            </a:lvl4pPr>
            <a:lvl5pPr marL="778967" indent="0">
              <a:buNone/>
              <a:defRPr/>
            </a:lvl5pPr>
          </a:lstStyle>
          <a:p>
            <a:pPr lvl="0"/>
            <a:r>
              <a:rPr lang="en-US"/>
              <a:t>+00 (0)12 3456 7890</a:t>
            </a:r>
          </a:p>
        </p:txBody>
      </p:sp>
      <p:sp>
        <p:nvSpPr>
          <p:cNvPr id="11" name="Text Placeholder 2"/>
          <p:cNvSpPr>
            <a:spLocks noGrp="1"/>
          </p:cNvSpPr>
          <p:nvPr>
            <p:ph idx="17" hasCustomPrompt="1"/>
          </p:nvPr>
        </p:nvSpPr>
        <p:spPr bwMode="auto">
          <a:xfrm>
            <a:off x="539102" y="4171405"/>
            <a:ext cx="8058203" cy="271037"/>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marL="55688" indent="0">
              <a:buNone/>
              <a:defRPr b="1" i="0">
                <a:solidFill>
                  <a:schemeClr val="accent1"/>
                </a:solidFill>
              </a:defRPr>
            </a:lvl1pPr>
            <a:lvl2pPr marL="204188" indent="0">
              <a:buNone/>
              <a:defRPr/>
            </a:lvl2pPr>
            <a:lvl3pPr marL="403988" indent="0">
              <a:buNone/>
              <a:defRPr/>
            </a:lvl3pPr>
            <a:lvl4pPr marL="616967" indent="0">
              <a:buNone/>
              <a:defRPr/>
            </a:lvl4pPr>
            <a:lvl5pPr marL="778967" indent="0">
              <a:buNone/>
              <a:defRPr/>
            </a:lvl5pPr>
          </a:lstStyle>
          <a:p>
            <a:pPr lvl="0"/>
            <a:r>
              <a:rPr lang="en-US"/>
              <a:t>www.gs1[country].org</a:t>
            </a:r>
          </a:p>
        </p:txBody>
      </p:sp>
      <p:sp>
        <p:nvSpPr>
          <p:cNvPr id="13" name="Text Placeholder 2"/>
          <p:cNvSpPr>
            <a:spLocks noGrp="1"/>
          </p:cNvSpPr>
          <p:nvPr>
            <p:ph idx="19" hasCustomPrompt="1"/>
          </p:nvPr>
        </p:nvSpPr>
        <p:spPr bwMode="auto">
          <a:xfrm>
            <a:off x="963607" y="3787228"/>
            <a:ext cx="7595542" cy="246938"/>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55688" indent="0">
              <a:buNone/>
              <a:defRPr/>
            </a:lvl1pPr>
            <a:lvl2pPr marL="204188" indent="0">
              <a:buNone/>
              <a:defRPr/>
            </a:lvl2pPr>
            <a:lvl3pPr marL="403988" indent="0">
              <a:buNone/>
              <a:defRPr/>
            </a:lvl3pPr>
            <a:lvl4pPr marL="616967" indent="0">
              <a:buNone/>
              <a:defRPr/>
            </a:lvl4pPr>
            <a:lvl5pPr marL="778967" indent="0">
              <a:buNone/>
              <a:defRPr/>
            </a:lvl5pPr>
          </a:lstStyle>
          <a:p>
            <a:pPr lvl="0"/>
            <a:r>
              <a:rPr lang="en-US"/>
              <a:t>name@gs1[country].org</a:t>
            </a:r>
          </a:p>
        </p:txBody>
      </p:sp>
      <p:sp>
        <p:nvSpPr>
          <p:cNvPr id="17" name="Text Placeholder 2"/>
          <p:cNvSpPr>
            <a:spLocks noGrp="1"/>
          </p:cNvSpPr>
          <p:nvPr>
            <p:ph idx="20" hasCustomPrompt="1"/>
          </p:nvPr>
        </p:nvSpPr>
        <p:spPr bwMode="auto">
          <a:xfrm>
            <a:off x="963607" y="3275714"/>
            <a:ext cx="7595542" cy="244419"/>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55688" indent="0">
              <a:buNone/>
              <a:defRPr/>
            </a:lvl1pPr>
            <a:lvl2pPr marL="204188" indent="0">
              <a:buNone/>
              <a:defRPr/>
            </a:lvl2pPr>
            <a:lvl3pPr marL="403988" indent="0">
              <a:buNone/>
              <a:defRPr/>
            </a:lvl3pPr>
            <a:lvl4pPr marL="616967" indent="0">
              <a:buNone/>
              <a:defRPr/>
            </a:lvl4pPr>
            <a:lvl5pPr marL="778967" indent="0">
              <a:buNone/>
              <a:defRPr/>
            </a:lvl5pPr>
          </a:lstStyle>
          <a:p>
            <a:pPr lvl="0"/>
            <a:r>
              <a:rPr lang="en-US"/>
              <a:t>+00 (0)12 3456 7890</a:t>
            </a:r>
          </a:p>
        </p:txBody>
      </p:sp>
      <p:sp>
        <p:nvSpPr>
          <p:cNvPr id="18" name="Text Placeholder 2"/>
          <p:cNvSpPr>
            <a:spLocks noGrp="1"/>
          </p:cNvSpPr>
          <p:nvPr>
            <p:ph idx="21" hasCustomPrompt="1"/>
          </p:nvPr>
        </p:nvSpPr>
        <p:spPr bwMode="auto">
          <a:xfrm>
            <a:off x="963607" y="3530212"/>
            <a:ext cx="7595542" cy="246938"/>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55688" indent="0">
              <a:buNone/>
              <a:defRPr/>
            </a:lvl1pPr>
            <a:lvl2pPr marL="204188" indent="0">
              <a:buNone/>
              <a:defRPr/>
            </a:lvl2pPr>
            <a:lvl3pPr marL="403988" indent="0">
              <a:buNone/>
              <a:defRPr/>
            </a:lvl3pPr>
            <a:lvl4pPr marL="616967" indent="0">
              <a:buNone/>
              <a:defRPr/>
            </a:lvl4pPr>
            <a:lvl5pPr marL="778967" indent="0">
              <a:buNone/>
              <a:defRPr/>
            </a:lvl5pPr>
          </a:lstStyle>
          <a:p>
            <a:pPr lvl="0"/>
            <a:r>
              <a:rPr lang="en-US"/>
              <a:t>+00 (0)12 3456 7890</a:t>
            </a:r>
          </a:p>
        </p:txBody>
      </p:sp>
      <p:sp>
        <p:nvSpPr>
          <p:cNvPr id="19" name="Text Placeholder 2"/>
          <p:cNvSpPr>
            <a:spLocks noGrp="1"/>
          </p:cNvSpPr>
          <p:nvPr>
            <p:ph idx="22" hasCustomPrompt="1"/>
          </p:nvPr>
        </p:nvSpPr>
        <p:spPr bwMode="auto">
          <a:xfrm>
            <a:off x="552764" y="1984095"/>
            <a:ext cx="8044541" cy="993356"/>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marL="55688" indent="0">
              <a:buNone/>
              <a:defRPr b="0" baseline="0"/>
            </a:lvl1pPr>
            <a:lvl2pPr marL="204188" indent="0">
              <a:buNone/>
              <a:defRPr/>
            </a:lvl2pPr>
            <a:lvl3pPr marL="403988" indent="0">
              <a:buNone/>
              <a:defRPr/>
            </a:lvl3pPr>
            <a:lvl4pPr marL="616967" indent="0">
              <a:buNone/>
              <a:defRPr/>
            </a:lvl4pPr>
            <a:lvl5pPr marL="778967" indent="0">
              <a:buNone/>
              <a:defRPr/>
            </a:lvl5pPr>
          </a:lstStyle>
          <a:p>
            <a:pPr lvl="0"/>
            <a:r>
              <a:rPr lang="en-US"/>
              <a:t>GS1 [Country] Address</a:t>
            </a:r>
          </a:p>
        </p:txBody>
      </p:sp>
      <p:sp>
        <p:nvSpPr>
          <p:cNvPr id="21" name="Content Placeholder 20"/>
          <p:cNvSpPr>
            <a:spLocks noGrp="1"/>
          </p:cNvSpPr>
          <p:nvPr>
            <p:ph sz="quarter" idx="23" hasCustomPrompt="1"/>
          </p:nvPr>
        </p:nvSpPr>
        <p:spPr>
          <a:xfrm>
            <a:off x="506107" y="3017322"/>
            <a:ext cx="438450" cy="247372"/>
          </a:xfrm>
          <a:prstGeom prst="rect">
            <a:avLst/>
          </a:prstGeom>
        </p:spPr>
        <p:txBody>
          <a:bodyPr vert="horz" lIns="144000"/>
          <a:lstStyle>
            <a:lvl1pPr marL="55688" indent="0">
              <a:spcBef>
                <a:spcPts val="0"/>
              </a:spcBef>
              <a:buFontTx/>
              <a:buNone/>
              <a:defRPr b="1" i="0"/>
            </a:lvl1pPr>
            <a:lvl2pPr marL="204188" indent="0">
              <a:spcBef>
                <a:spcPts val="0"/>
              </a:spcBef>
              <a:buFontTx/>
              <a:buNone/>
              <a:defRPr b="1" i="0"/>
            </a:lvl2pPr>
            <a:lvl3pPr marL="403988" indent="0">
              <a:spcBef>
                <a:spcPts val="0"/>
              </a:spcBef>
              <a:buFontTx/>
              <a:buNone/>
              <a:defRPr b="1" i="0"/>
            </a:lvl3pPr>
            <a:lvl4pPr marL="0" indent="0">
              <a:spcBef>
                <a:spcPts val="0"/>
              </a:spcBef>
              <a:buFontTx/>
              <a:buNone/>
              <a:defRPr sz="1350" b="1" i="0"/>
            </a:lvl4pPr>
            <a:lvl5pPr marL="778967" indent="0">
              <a:spcBef>
                <a:spcPts val="0"/>
              </a:spcBef>
              <a:buFontTx/>
              <a:buNone/>
              <a:defRPr b="1" i="0"/>
            </a:lvl5pPr>
          </a:lstStyle>
          <a:p>
            <a:pPr lvl="3"/>
            <a:r>
              <a:rPr lang="en-US"/>
              <a:t>T</a:t>
            </a:r>
          </a:p>
        </p:txBody>
      </p:sp>
      <p:sp>
        <p:nvSpPr>
          <p:cNvPr id="23" name="Content Placeholder 20"/>
          <p:cNvSpPr>
            <a:spLocks noGrp="1"/>
          </p:cNvSpPr>
          <p:nvPr>
            <p:ph sz="quarter" idx="24" hasCustomPrompt="1"/>
          </p:nvPr>
        </p:nvSpPr>
        <p:spPr>
          <a:xfrm>
            <a:off x="506107" y="3273797"/>
            <a:ext cx="438450" cy="247372"/>
          </a:xfrm>
          <a:prstGeom prst="rect">
            <a:avLst/>
          </a:prstGeom>
        </p:spPr>
        <p:txBody>
          <a:bodyPr vert="horz" lIns="144000"/>
          <a:lstStyle>
            <a:lvl1pPr marL="55688" indent="0">
              <a:spcBef>
                <a:spcPts val="0"/>
              </a:spcBef>
              <a:buFontTx/>
              <a:buNone/>
              <a:defRPr b="1" i="0"/>
            </a:lvl1pPr>
            <a:lvl2pPr marL="204188" indent="0">
              <a:spcBef>
                <a:spcPts val="0"/>
              </a:spcBef>
              <a:buFontTx/>
              <a:buNone/>
              <a:defRPr b="1" i="0"/>
            </a:lvl2pPr>
            <a:lvl3pPr marL="403988" indent="0">
              <a:spcBef>
                <a:spcPts val="0"/>
              </a:spcBef>
              <a:buFontTx/>
              <a:buNone/>
              <a:defRPr b="1" i="0"/>
            </a:lvl3pPr>
            <a:lvl4pPr marL="0" indent="0">
              <a:spcBef>
                <a:spcPts val="0"/>
              </a:spcBef>
              <a:buFontTx/>
              <a:buNone/>
              <a:defRPr sz="1350" b="1" i="0"/>
            </a:lvl4pPr>
            <a:lvl5pPr marL="778967" indent="0">
              <a:spcBef>
                <a:spcPts val="0"/>
              </a:spcBef>
              <a:buFontTx/>
              <a:buNone/>
              <a:defRPr b="1" i="0"/>
            </a:lvl5pPr>
          </a:lstStyle>
          <a:p>
            <a:pPr lvl="3"/>
            <a:r>
              <a:rPr lang="en-US"/>
              <a:t>D</a:t>
            </a:r>
          </a:p>
        </p:txBody>
      </p:sp>
      <p:sp>
        <p:nvSpPr>
          <p:cNvPr id="24" name="Content Placeholder 20"/>
          <p:cNvSpPr>
            <a:spLocks noGrp="1"/>
          </p:cNvSpPr>
          <p:nvPr>
            <p:ph sz="quarter" idx="25" hasCustomPrompt="1"/>
          </p:nvPr>
        </p:nvSpPr>
        <p:spPr>
          <a:xfrm>
            <a:off x="506107" y="3530271"/>
            <a:ext cx="438450" cy="247372"/>
          </a:xfrm>
          <a:prstGeom prst="rect">
            <a:avLst/>
          </a:prstGeom>
        </p:spPr>
        <p:txBody>
          <a:bodyPr vert="horz" lIns="144000"/>
          <a:lstStyle>
            <a:lvl1pPr marL="55688" indent="0">
              <a:spcBef>
                <a:spcPts val="0"/>
              </a:spcBef>
              <a:buFontTx/>
              <a:buNone/>
              <a:defRPr b="1" i="0"/>
            </a:lvl1pPr>
            <a:lvl2pPr marL="204188" indent="0">
              <a:spcBef>
                <a:spcPts val="0"/>
              </a:spcBef>
              <a:buFontTx/>
              <a:buNone/>
              <a:defRPr b="1" i="0"/>
            </a:lvl2pPr>
            <a:lvl3pPr marL="403988" indent="0">
              <a:spcBef>
                <a:spcPts val="0"/>
              </a:spcBef>
              <a:buFontTx/>
              <a:buNone/>
              <a:defRPr b="1" i="0"/>
            </a:lvl3pPr>
            <a:lvl4pPr marL="0" indent="0">
              <a:spcBef>
                <a:spcPts val="0"/>
              </a:spcBef>
              <a:buFontTx/>
              <a:buNone/>
              <a:defRPr sz="1350" b="1" i="0"/>
            </a:lvl4pPr>
            <a:lvl5pPr marL="778967" indent="0">
              <a:spcBef>
                <a:spcPts val="0"/>
              </a:spcBef>
              <a:buFontTx/>
              <a:buNone/>
              <a:defRPr b="1" i="0"/>
            </a:lvl5pPr>
          </a:lstStyle>
          <a:p>
            <a:pPr lvl="3"/>
            <a:r>
              <a:rPr lang="en-US"/>
              <a:t>M</a:t>
            </a:r>
          </a:p>
        </p:txBody>
      </p:sp>
      <p:sp>
        <p:nvSpPr>
          <p:cNvPr id="25" name="Content Placeholder 20"/>
          <p:cNvSpPr>
            <a:spLocks noGrp="1"/>
          </p:cNvSpPr>
          <p:nvPr>
            <p:ph sz="quarter" idx="26" hasCustomPrompt="1"/>
          </p:nvPr>
        </p:nvSpPr>
        <p:spPr>
          <a:xfrm>
            <a:off x="506107" y="3786747"/>
            <a:ext cx="438450" cy="247372"/>
          </a:xfrm>
          <a:prstGeom prst="rect">
            <a:avLst/>
          </a:prstGeom>
        </p:spPr>
        <p:txBody>
          <a:bodyPr vert="horz" lIns="144000"/>
          <a:lstStyle>
            <a:lvl1pPr marL="55688" indent="0">
              <a:spcBef>
                <a:spcPts val="0"/>
              </a:spcBef>
              <a:buFontTx/>
              <a:buNone/>
              <a:defRPr b="1" i="0"/>
            </a:lvl1pPr>
            <a:lvl2pPr marL="204188" indent="0">
              <a:spcBef>
                <a:spcPts val="0"/>
              </a:spcBef>
              <a:buFontTx/>
              <a:buNone/>
              <a:defRPr b="1" i="0"/>
            </a:lvl2pPr>
            <a:lvl3pPr marL="403988" indent="0">
              <a:spcBef>
                <a:spcPts val="0"/>
              </a:spcBef>
              <a:buFontTx/>
              <a:buNone/>
              <a:defRPr b="1" i="0"/>
            </a:lvl3pPr>
            <a:lvl4pPr marL="0" indent="0">
              <a:spcBef>
                <a:spcPts val="0"/>
              </a:spcBef>
              <a:buFontTx/>
              <a:buNone/>
              <a:defRPr sz="1350" b="1" i="0"/>
            </a:lvl4pPr>
            <a:lvl5pPr marL="778967" indent="0">
              <a:spcBef>
                <a:spcPts val="0"/>
              </a:spcBef>
              <a:buFontTx/>
              <a:buNone/>
              <a:defRPr b="1" i="0"/>
            </a:lvl5pPr>
          </a:lstStyle>
          <a:p>
            <a:pPr lvl="3"/>
            <a:r>
              <a:rPr lang="en-US"/>
              <a:t>E</a:t>
            </a:r>
          </a:p>
        </p:txBody>
      </p:sp>
    </p:spTree>
    <p:extLst>
      <p:ext uri="{BB962C8B-B14F-4D97-AF65-F5344CB8AC3E}">
        <p14:creationId xmlns:p14="http://schemas.microsoft.com/office/powerpoint/2010/main" val="2620927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with Heading">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447736" y="1091939"/>
            <a:ext cx="8246492" cy="373561"/>
          </a:xfrm>
          <a:prstGeom prst="rect">
            <a:avLst/>
          </a:prstGeom>
        </p:spPr>
        <p:txBody>
          <a:bodyPr>
            <a:noAutofit/>
          </a:bodyPr>
          <a:lstStyle>
            <a:lvl1pPr marL="0" indent="0">
              <a:lnSpc>
                <a:spcPct val="100000"/>
              </a:lnSpc>
              <a:buFontTx/>
              <a:buNone/>
              <a:defRPr sz="1800" b="1" i="0"/>
            </a:lvl1pPr>
          </a:lstStyle>
          <a:p>
            <a:pPr lvl="0"/>
            <a:r>
              <a:rPr lang="en-US"/>
              <a:t>Click to edit heading</a:t>
            </a:r>
          </a:p>
        </p:txBody>
      </p:sp>
      <p:sp>
        <p:nvSpPr>
          <p:cNvPr id="4" name="Title 3"/>
          <p:cNvSpPr>
            <a:spLocks noGrp="1"/>
          </p:cNvSpPr>
          <p:nvPr>
            <p:ph type="title" hasCustomPrompt="1"/>
          </p:nvPr>
        </p:nvSpPr>
        <p:spPr/>
        <p:txBody>
          <a:bodyPr/>
          <a:lstStyle/>
          <a:p>
            <a:r>
              <a:rPr lang="en-US" dirty="0"/>
              <a:t>Click to Edit Title</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ext Placeholder 2"/>
          <p:cNvSpPr>
            <a:spLocks noGrp="1"/>
          </p:cNvSpPr>
          <p:nvPr>
            <p:ph idx="15" hasCustomPrompt="1"/>
          </p:nvPr>
        </p:nvSpPr>
        <p:spPr bwMode="auto">
          <a:xfrm>
            <a:off x="447720" y="1555059"/>
            <a:ext cx="8241707" cy="2848436"/>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defRPr sz="1500"/>
            </a:lvl1pPr>
            <a:lvl2pPr>
              <a:defRPr sz="1500"/>
            </a:lvl2pPr>
            <a:lvl3pPr>
              <a:defRPr sz="1500"/>
            </a:lvl3pPr>
            <a:lvl4pPr>
              <a:defRPr sz="1500"/>
            </a:lvl4pPr>
            <a:lvl5pP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711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Line Introduction">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447736" y="1091940"/>
            <a:ext cx="8246492" cy="650378"/>
          </a:xfrm>
          <a:prstGeom prst="rect">
            <a:avLst/>
          </a:prstGeom>
        </p:spPr>
        <p:txBody>
          <a:bodyPr>
            <a:noAutofit/>
          </a:bodyPr>
          <a:lstStyle>
            <a:lvl1pPr marL="0" indent="0">
              <a:lnSpc>
                <a:spcPct val="100000"/>
              </a:lnSpc>
              <a:buFontTx/>
              <a:buNone/>
              <a:defRPr sz="1800" b="1" i="0">
                <a:solidFill>
                  <a:schemeClr val="accent1"/>
                </a:solidFill>
              </a:defRPr>
            </a:lvl1pPr>
          </a:lstStyle>
          <a:p>
            <a:pPr lvl="0"/>
            <a:r>
              <a:rPr lang="en-US"/>
              <a:t>Click to edit text. Main idea, quote, or phrase two lines and under may go in this text box. </a:t>
            </a:r>
          </a:p>
        </p:txBody>
      </p:sp>
      <p:sp>
        <p:nvSpPr>
          <p:cNvPr id="4" name="Title 3"/>
          <p:cNvSpPr>
            <a:spLocks noGrp="1"/>
          </p:cNvSpPr>
          <p:nvPr>
            <p:ph type="title" hasCustomPrompt="1"/>
          </p:nvPr>
        </p:nvSpPr>
        <p:spPr/>
        <p:txBody>
          <a:bodyPr/>
          <a:lstStyle/>
          <a:p>
            <a:r>
              <a:rPr lang="en-US" dirty="0"/>
              <a:t>Click to Edit Title</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ext Placeholder 2"/>
          <p:cNvSpPr>
            <a:spLocks noGrp="1"/>
          </p:cNvSpPr>
          <p:nvPr>
            <p:ph idx="15" hasCustomPrompt="1"/>
          </p:nvPr>
        </p:nvSpPr>
        <p:spPr bwMode="auto">
          <a:xfrm>
            <a:off x="447720" y="1833518"/>
            <a:ext cx="8241707" cy="2569977"/>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defRPr sz="1500"/>
            </a:lvl1pPr>
            <a:lvl2pPr>
              <a:defRPr sz="1500"/>
            </a:lvl2pPr>
            <a:lvl3pPr>
              <a:defRPr sz="1500"/>
            </a:lvl3pPr>
            <a:lvl4pPr>
              <a:defRPr sz="1500"/>
            </a:lvl4pPr>
            <a:lvl5pP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5739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18" Type="http://schemas.openxmlformats.org/officeDocument/2006/relationships/slideLayout" Target="../slideLayouts/slideLayout23.xml"/><Relationship Id="rId3" Type="http://schemas.openxmlformats.org/officeDocument/2006/relationships/slideLayout" Target="../slideLayouts/slideLayout8.xml"/><Relationship Id="rId21" Type="http://schemas.openxmlformats.org/officeDocument/2006/relationships/image" Target="../media/image5.png"/><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slideLayout" Target="../slideLayouts/slideLayout22.xml"/><Relationship Id="rId2" Type="http://schemas.openxmlformats.org/officeDocument/2006/relationships/slideLayout" Target="../slideLayouts/slideLayout7.xml"/><Relationship Id="rId16" Type="http://schemas.openxmlformats.org/officeDocument/2006/relationships/slideLayout" Target="../slideLayouts/slideLayout21.xml"/><Relationship Id="rId20" Type="http://schemas.openxmlformats.org/officeDocument/2006/relationships/theme" Target="../theme/theme3.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10" Type="http://schemas.openxmlformats.org/officeDocument/2006/relationships/slideLayout" Target="../slideLayouts/slideLayout15.xml"/><Relationship Id="rId19" Type="http://schemas.openxmlformats.org/officeDocument/2006/relationships/slideLayout" Target="../slideLayouts/slideLayout24.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 Id="rId22"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27.xml"/><Relationship Id="rId7"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9"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slideLayout" Target="../slideLayouts/slideLayout51.xml"/><Relationship Id="rId3" Type="http://schemas.openxmlformats.org/officeDocument/2006/relationships/slideLayout" Target="../slideLayouts/slideLayout36.xml"/><Relationship Id="rId21" Type="http://schemas.openxmlformats.org/officeDocument/2006/relationships/image" Target="../media/image6.png"/><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20" Type="http://schemas.openxmlformats.org/officeDocument/2006/relationships/image" Target="../media/image7.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19" Type="http://schemas.openxmlformats.org/officeDocument/2006/relationships/theme" Target="../theme/theme6.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slideLayout" Target="../slideLayouts/slideLayout69.xml"/><Relationship Id="rId3" Type="http://schemas.openxmlformats.org/officeDocument/2006/relationships/slideLayout" Target="../slideLayouts/slideLayout54.xml"/><Relationship Id="rId21" Type="http://schemas.openxmlformats.org/officeDocument/2006/relationships/image" Target="../media/image14.png"/><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20" Type="http://schemas.openxmlformats.org/officeDocument/2006/relationships/theme" Target="../theme/theme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slideLayout" Target="../slideLayouts/slideLayout70.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14GSGL0011_D08_PPT_Cover_Global-Language-of-Business.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70750" y="965933"/>
            <a:ext cx="1429409" cy="77511"/>
          </a:xfrm>
          <a:prstGeom prst="rect">
            <a:avLst/>
          </a:prstGeom>
        </p:spPr>
      </p:pic>
      <p:pic>
        <p:nvPicPr>
          <p:cNvPr id="2" name="Imag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0339" y="641571"/>
            <a:ext cx="1254352" cy="637629"/>
          </a:xfrm>
          <a:prstGeom prst="rect">
            <a:avLst/>
          </a:prstGeom>
        </p:spPr>
      </p:pic>
    </p:spTree>
    <p:extLst>
      <p:ext uri="{BB962C8B-B14F-4D97-AF65-F5344CB8AC3E}">
        <p14:creationId xmlns:p14="http://schemas.microsoft.com/office/powerpoint/2010/main" val="3524010020"/>
      </p:ext>
    </p:extLst>
  </p:cSld>
  <p:clrMap bg1="lt1" tx1="dk1" bg2="lt2" tx2="dk2" accent1="accent1" accent2="accent2" accent3="accent3" accent4="accent4" accent5="accent5" accent6="accent6" hlink="hlink" folHlink="folHlink"/>
  <p:sldLayoutIdLst>
    <p:sldLayoutId id="2147483674" r:id="rId1"/>
    <p:sldLayoutId id="2147483751"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Picture 4" descr="14GSGL0011_D08_PPT_Cover_Global-Language-of-Business.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70750" y="965933"/>
            <a:ext cx="1429409" cy="77511"/>
          </a:xfrm>
          <a:prstGeom prst="rect">
            <a:avLst/>
          </a:prstGeom>
        </p:spPr>
      </p:pic>
      <p:pic>
        <p:nvPicPr>
          <p:cNvPr id="6" name="Imag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0339" y="641571"/>
            <a:ext cx="1254352" cy="637629"/>
          </a:xfrm>
          <a:prstGeom prst="rect">
            <a:avLst/>
          </a:prstGeom>
        </p:spPr>
      </p:pic>
    </p:spTree>
    <p:extLst>
      <p:ext uri="{BB962C8B-B14F-4D97-AF65-F5344CB8AC3E}">
        <p14:creationId xmlns:p14="http://schemas.microsoft.com/office/powerpoint/2010/main" val="2732107837"/>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850"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1"/>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47479" y="172643"/>
            <a:ext cx="8243942" cy="679647"/>
          </a:xfrm>
          <a:prstGeom prst="rect">
            <a:avLst/>
          </a:prstGeom>
          <a:noFill/>
          <a:ln>
            <a:noFill/>
          </a:ln>
        </p:spPr>
        <p:txBody>
          <a:bodyPr vert="horz" wrap="square" lIns="0" tIns="45716" rIns="91431" bIns="45716" numCol="1" anchor="ctr" anchorCtr="0" compatLnSpc="1">
            <a:prstTxWarp prst="textNoShape">
              <a:avLst/>
            </a:prstTxWarp>
          </a:bodyPr>
          <a:lstStyle/>
          <a:p>
            <a:pPr lvl="0"/>
            <a:r>
              <a:rPr lang="en-US" dirty="0"/>
              <a:t>Click to Edit Title</a:t>
            </a:r>
          </a:p>
        </p:txBody>
      </p:sp>
      <p:sp>
        <p:nvSpPr>
          <p:cNvPr id="15" name="Text Placeholder 19"/>
          <p:cNvSpPr txBox="1">
            <a:spLocks/>
          </p:cNvSpPr>
          <p:nvPr/>
        </p:nvSpPr>
        <p:spPr>
          <a:xfrm>
            <a:off x="5086351" y="4791985"/>
            <a:ext cx="2770356" cy="101042"/>
          </a:xfrm>
          <a:prstGeom prst="rect">
            <a:avLst/>
          </a:prstGeom>
        </p:spPr>
        <p:txBody>
          <a:bodyPr lIns="0" tIns="0" rIns="0" bIns="0"/>
          <a:lstStyle>
            <a:lvl1pPr marL="0" marR="0" indent="0" algn="r" defTabSz="457155" rtl="0" eaLnBrk="1" fontAlgn="base" latinLnBrk="0" hangingPunct="1">
              <a:lnSpc>
                <a:spcPct val="100000"/>
              </a:lnSpc>
              <a:spcBef>
                <a:spcPct val="20000"/>
              </a:spcBef>
              <a:spcAft>
                <a:spcPct val="0"/>
              </a:spcAft>
              <a:buClr>
                <a:schemeClr val="accent1"/>
              </a:buClr>
              <a:buSzTx/>
              <a:buFont typeface="Arial"/>
              <a:buNone/>
              <a:tabLst/>
              <a:defRPr sz="600" b="0" kern="1200" cap="none" spc="0" baseline="0">
                <a:solidFill>
                  <a:schemeClr val="tx1"/>
                </a:solidFill>
                <a:latin typeface="Verdana"/>
                <a:ea typeface="ＭＳ Ｐゴシック" charset="0"/>
                <a:cs typeface="Verdana"/>
              </a:defRPr>
            </a:lvl1pPr>
            <a:lvl2pPr marL="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2pPr>
            <a:lvl3pPr marL="557784" indent="-285750" algn="l" defTabSz="457155" rtl="0" eaLnBrk="1" fontAlgn="base" hangingPunct="1">
              <a:lnSpc>
                <a:spcPts val="2500"/>
              </a:lnSpc>
              <a:spcBef>
                <a:spcPts val="400"/>
              </a:spcBef>
              <a:spcAft>
                <a:spcPct val="0"/>
              </a:spcAft>
              <a:buClr>
                <a:schemeClr val="accent1"/>
              </a:buClr>
              <a:buFont typeface="Lucida Grande"/>
              <a:buChar char="­"/>
              <a:defRPr sz="1700" kern="1200">
                <a:solidFill>
                  <a:srgbClr val="002C6C"/>
                </a:solidFill>
                <a:latin typeface="Verdana"/>
                <a:ea typeface="ＭＳ Ｐゴシック" charset="0"/>
                <a:cs typeface="Verdana"/>
              </a:defRPr>
            </a:lvl3pPr>
            <a:lvl4pPr marL="82296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4pPr>
            <a:lvl5pPr marL="1051560" indent="-228578" algn="l" defTabSz="457155" rtl="0" eaLnBrk="1" fontAlgn="base" hangingPunct="1">
              <a:lnSpc>
                <a:spcPts val="2500"/>
              </a:lnSpc>
              <a:spcBef>
                <a:spcPts val="400"/>
              </a:spcBef>
              <a:spcAft>
                <a:spcPct val="0"/>
              </a:spcAft>
              <a:buClr>
                <a:schemeClr val="accent1"/>
              </a:buClr>
              <a:buSzPct val="100000"/>
              <a:buFont typeface="Lucida Grande"/>
              <a:buChar char="­"/>
              <a:defRPr sz="1700" kern="1200">
                <a:solidFill>
                  <a:srgbClr val="002C6C"/>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rgbClr val="454545"/>
                </a:solidFill>
              </a:rPr>
              <a:t>© GS1 in Europe</a:t>
            </a:r>
            <a:r>
              <a:rPr lang="en-US" baseline="0" dirty="0">
                <a:solidFill>
                  <a:srgbClr val="454545"/>
                </a:solidFill>
              </a:rPr>
              <a:t> </a:t>
            </a:r>
            <a:r>
              <a:rPr lang="en-US" dirty="0">
                <a:solidFill>
                  <a:srgbClr val="454545"/>
                </a:solidFill>
              </a:rPr>
              <a:t>2017</a:t>
            </a:r>
          </a:p>
        </p:txBody>
      </p:sp>
      <p:sp>
        <p:nvSpPr>
          <p:cNvPr id="7" name="Slide Number Placeholder 9"/>
          <p:cNvSpPr>
            <a:spLocks noGrp="1"/>
          </p:cNvSpPr>
          <p:nvPr>
            <p:ph type="sldNum" sz="quarter" idx="4"/>
          </p:nvPr>
        </p:nvSpPr>
        <p:spPr>
          <a:xfrm>
            <a:off x="8447485" y="4759630"/>
            <a:ext cx="247535" cy="150195"/>
          </a:xfrm>
          <a:prstGeom prst="rect">
            <a:avLst/>
          </a:prstGeom>
        </p:spPr>
        <p:txBody>
          <a:bodyPr vert="horz" wrap="square" lIns="0" tIns="0" rIns="0" bIns="0" numCol="1" anchor="ctr" anchorCtr="0" compatLnSpc="1">
            <a:prstTxWarp prst="textNoShape">
              <a:avLst/>
            </a:prstTxWarp>
          </a:bodyPr>
          <a:lstStyle>
            <a:lvl1pPr algn="r">
              <a:defRPr sz="700" smtClean="0">
                <a:solidFill>
                  <a:srgbClr val="454545"/>
                </a:solidFill>
                <a:latin typeface="Verdana"/>
                <a:cs typeface="Verdana"/>
              </a:defRPr>
            </a:lvl1pPr>
          </a:lstStyle>
          <a:p>
            <a:pPr fontAlgn="base">
              <a:spcAft>
                <a:spcPct val="0"/>
              </a:spcAft>
              <a:defRPr/>
            </a:pPr>
            <a:fld id="{4472AB7F-E8D0-4874-A9B8-335B68DC5F05}" type="slidenum">
              <a:rPr lang="en-US"/>
              <a:pPr fontAlgn="base">
                <a:spcAft>
                  <a:spcPct val="0"/>
                </a:spcAft>
                <a:defRPr/>
              </a:pPr>
              <a:t>‹#›</a:t>
            </a:fld>
            <a:endParaRPr lang="en-US" dirty="0"/>
          </a:p>
        </p:txBody>
      </p:sp>
      <p:pic>
        <p:nvPicPr>
          <p:cNvPr id="8" name="Image 7"/>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442130" y="4644844"/>
            <a:ext cx="747078" cy="379765"/>
          </a:xfrm>
          <a:prstGeom prst="rect">
            <a:avLst/>
          </a:prstGeom>
        </p:spPr>
      </p:pic>
    </p:spTree>
    <p:extLst>
      <p:ext uri="{BB962C8B-B14F-4D97-AF65-F5344CB8AC3E}">
        <p14:creationId xmlns:p14="http://schemas.microsoft.com/office/powerpoint/2010/main" val="2454644457"/>
      </p:ext>
    </p:extLst>
  </p:cSld>
  <p:clrMap bg1="lt1" tx1="dk1" bg2="lt2" tx2="dk2" accent1="accent1" accent2="accent2" accent3="accent3" accent4="accent4" accent5="accent5" accent6="accent6" hlink="hlink" folHlink="folHlink"/>
  <p:sldLayoutIdLst>
    <p:sldLayoutId id="2147483855" r:id="rId1"/>
    <p:sldLayoutId id="2147483812" r:id="rId2"/>
    <p:sldLayoutId id="2147483813" r:id="rId3"/>
    <p:sldLayoutId id="2147483856" r:id="rId4"/>
    <p:sldLayoutId id="2147483857"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9" r:id="rId14"/>
    <p:sldLayoutId id="2147483824" r:id="rId15"/>
    <p:sldLayoutId id="2147483826" r:id="rId16"/>
    <p:sldLayoutId id="2147483827" r:id="rId17"/>
    <p:sldLayoutId id="2147483828" r:id="rId18"/>
    <p:sldLayoutId id="2147483858" r:id="rId19"/>
  </p:sldLayoutIdLst>
  <p:hf hdr="0" ftr="0" dt="0"/>
  <p:txStyles>
    <p:titleStyle>
      <a:lvl1pPr algn="l" defTabSz="457155" rtl="0" eaLnBrk="1" fontAlgn="base" hangingPunct="1">
        <a:spcBef>
          <a:spcPct val="0"/>
        </a:spcBef>
        <a:spcAft>
          <a:spcPct val="0"/>
        </a:spcAft>
        <a:defRPr sz="2500" kern="1200" cap="none" spc="0">
          <a:solidFill>
            <a:schemeClr val="tx2"/>
          </a:solidFill>
          <a:latin typeface="Verdana"/>
          <a:ea typeface="ＭＳ Ｐゴシック" charset="0"/>
          <a:cs typeface="Verdana"/>
        </a:defRPr>
      </a:lvl1pPr>
      <a:lvl2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2pPr>
      <a:lvl3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3pPr>
      <a:lvl4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4pPr>
      <a:lvl5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5pPr>
      <a:lvl6pPr marL="457155"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6pPr>
      <a:lvl7pPr marL="914310"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7pPr>
      <a:lvl8pPr marL="1371466"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8pPr>
      <a:lvl9pPr marL="1828622"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9pPr>
    </p:titleStyle>
    <p:bodyStyle>
      <a:lvl1pPr marL="360000" marR="0" indent="-285750" algn="l" defTabSz="457155" rtl="0" eaLnBrk="1" fontAlgn="base" latinLnBrk="0" hangingPunct="1">
        <a:lnSpc>
          <a:spcPct val="110000"/>
        </a:lnSpc>
        <a:spcBef>
          <a:spcPts val="400"/>
        </a:spcBef>
        <a:spcAft>
          <a:spcPct val="0"/>
        </a:spcAft>
        <a:buClr>
          <a:schemeClr val="accent1"/>
        </a:buClr>
        <a:buSzTx/>
        <a:buFont typeface="Arial"/>
        <a:buChar char="•"/>
        <a:tabLst/>
        <a:defRPr sz="1700" b="0" i="0" kern="1200" baseline="0">
          <a:solidFill>
            <a:schemeClr val="tx2"/>
          </a:solidFill>
          <a:latin typeface="Verdana"/>
          <a:ea typeface="ＭＳ Ｐゴシック" charset="0"/>
          <a:cs typeface="Verdana"/>
        </a:defRPr>
      </a:lvl1pPr>
      <a:lvl2pPr marL="558000" marR="0" indent="-285750" algn="l" defTabSz="457155" rtl="0" eaLnBrk="1" fontAlgn="base" latinLnBrk="0" hangingPunct="1">
        <a:lnSpc>
          <a:spcPct val="110000"/>
        </a:lnSpc>
        <a:spcBef>
          <a:spcPts val="400"/>
        </a:spcBef>
        <a:spcAft>
          <a:spcPct val="0"/>
        </a:spcAft>
        <a:buClr>
          <a:schemeClr val="accent1"/>
        </a:buClr>
        <a:buSzTx/>
        <a:buFont typeface="Lucida Grande"/>
        <a:buChar char="­"/>
        <a:tabLst/>
        <a:defRPr sz="1700" b="0" i="0" kern="1200">
          <a:solidFill>
            <a:schemeClr val="tx2"/>
          </a:solidFill>
          <a:latin typeface="Verdana"/>
          <a:ea typeface="ＭＳ Ｐゴシック" charset="0"/>
          <a:cs typeface="Verdana"/>
        </a:defRPr>
      </a:lvl2pPr>
      <a:lvl3pPr marL="824400" indent="-285750" algn="l" defTabSz="457155" rtl="0" eaLnBrk="1" fontAlgn="base" hangingPunct="1">
        <a:lnSpc>
          <a:spcPct val="110000"/>
        </a:lnSpc>
        <a:spcBef>
          <a:spcPts val="400"/>
        </a:spcBef>
        <a:spcAft>
          <a:spcPct val="0"/>
        </a:spcAft>
        <a:buClr>
          <a:schemeClr val="accent1"/>
        </a:buClr>
        <a:buFont typeface="Arial"/>
        <a:buChar char="•"/>
        <a:defRPr sz="1700" b="0" i="0" kern="1200">
          <a:solidFill>
            <a:schemeClr val="tx2"/>
          </a:solidFill>
          <a:latin typeface="Verdana"/>
          <a:ea typeface="ＭＳ Ｐゴシック" charset="0"/>
          <a:cs typeface="Verdana"/>
        </a:defRPr>
      </a:lvl3pPr>
      <a:lvl4pPr marL="1051200" indent="-228578" algn="l" defTabSz="457155" rtl="0" eaLnBrk="1" fontAlgn="base" hangingPunct="1">
        <a:lnSpc>
          <a:spcPct val="110000"/>
        </a:lnSpc>
        <a:spcBef>
          <a:spcPts val="400"/>
        </a:spcBef>
        <a:spcAft>
          <a:spcPct val="0"/>
        </a:spcAft>
        <a:buClr>
          <a:schemeClr val="accent1"/>
        </a:buClr>
        <a:buFont typeface="Lucida Grande"/>
        <a:buChar char="­"/>
        <a:defRPr sz="1700" b="0" i="0" kern="1200">
          <a:solidFill>
            <a:schemeClr val="tx2"/>
          </a:solidFill>
          <a:latin typeface="Verdana"/>
          <a:ea typeface="ＭＳ Ｐゴシック" charset="0"/>
          <a:cs typeface="Verdana"/>
        </a:defRPr>
      </a:lvl4pPr>
      <a:lvl5pPr marL="1267200" indent="-228578" algn="l" defTabSz="457155" rtl="0" eaLnBrk="1" fontAlgn="base" hangingPunct="1">
        <a:lnSpc>
          <a:spcPct val="110000"/>
        </a:lnSpc>
        <a:spcBef>
          <a:spcPts val="400"/>
        </a:spcBef>
        <a:spcAft>
          <a:spcPct val="0"/>
        </a:spcAft>
        <a:buClr>
          <a:schemeClr val="accent1"/>
        </a:buClr>
        <a:buSzPct val="100000"/>
        <a:buFont typeface="Arial"/>
        <a:buChar char="•"/>
        <a:defRPr sz="1700" b="0" i="0" kern="1200">
          <a:solidFill>
            <a:schemeClr val="tx2"/>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55" rtl="0" eaLnBrk="1" latinLnBrk="0" hangingPunct="1">
        <a:defRPr sz="1800" kern="1200">
          <a:solidFill>
            <a:schemeClr val="tx1"/>
          </a:solidFill>
          <a:latin typeface="+mn-lt"/>
          <a:ea typeface="+mn-ea"/>
          <a:cs typeface="+mn-cs"/>
        </a:defRPr>
      </a:lvl1pPr>
      <a:lvl2pPr marL="457155" algn="l" defTabSz="457155" rtl="0" eaLnBrk="1" latinLnBrk="0" hangingPunct="1">
        <a:defRPr sz="1800" kern="1200">
          <a:solidFill>
            <a:schemeClr val="tx1"/>
          </a:solidFill>
          <a:latin typeface="+mn-lt"/>
          <a:ea typeface="+mn-ea"/>
          <a:cs typeface="+mn-cs"/>
        </a:defRPr>
      </a:lvl2pPr>
      <a:lvl3pPr marL="914310" algn="l" defTabSz="457155" rtl="0" eaLnBrk="1" latinLnBrk="0" hangingPunct="1">
        <a:defRPr sz="1800" kern="1200">
          <a:solidFill>
            <a:schemeClr val="tx1"/>
          </a:solidFill>
          <a:latin typeface="+mn-lt"/>
          <a:ea typeface="+mn-ea"/>
          <a:cs typeface="+mn-cs"/>
        </a:defRPr>
      </a:lvl3pPr>
      <a:lvl4pPr marL="1371466" algn="l" defTabSz="457155" rtl="0" eaLnBrk="1" latinLnBrk="0" hangingPunct="1">
        <a:defRPr sz="1800" kern="1200">
          <a:solidFill>
            <a:schemeClr val="tx1"/>
          </a:solidFill>
          <a:latin typeface="+mn-lt"/>
          <a:ea typeface="+mn-ea"/>
          <a:cs typeface="+mn-cs"/>
        </a:defRPr>
      </a:lvl4pPr>
      <a:lvl5pPr marL="1828622" algn="l" defTabSz="457155" rtl="0" eaLnBrk="1" latinLnBrk="0" hangingPunct="1">
        <a:defRPr sz="1800" kern="1200">
          <a:solidFill>
            <a:schemeClr val="tx1"/>
          </a:solidFill>
          <a:latin typeface="+mn-lt"/>
          <a:ea typeface="+mn-ea"/>
          <a:cs typeface="+mn-cs"/>
        </a:defRPr>
      </a:lvl5pPr>
      <a:lvl6pPr marL="2285777" algn="l" defTabSz="457155" rtl="0" eaLnBrk="1" latinLnBrk="0" hangingPunct="1">
        <a:defRPr sz="1800" kern="1200">
          <a:solidFill>
            <a:schemeClr val="tx1"/>
          </a:solidFill>
          <a:latin typeface="+mn-lt"/>
          <a:ea typeface="+mn-ea"/>
          <a:cs typeface="+mn-cs"/>
        </a:defRPr>
      </a:lvl6pPr>
      <a:lvl7pPr marL="2742932" algn="l" defTabSz="457155" rtl="0" eaLnBrk="1" latinLnBrk="0" hangingPunct="1">
        <a:defRPr sz="1800" kern="1200">
          <a:solidFill>
            <a:schemeClr val="tx1"/>
          </a:solidFill>
          <a:latin typeface="+mn-lt"/>
          <a:ea typeface="+mn-ea"/>
          <a:cs typeface="+mn-cs"/>
        </a:defRPr>
      </a:lvl7pPr>
      <a:lvl8pPr marL="3200087" algn="l" defTabSz="457155" rtl="0" eaLnBrk="1" latinLnBrk="0" hangingPunct="1">
        <a:defRPr sz="1800" kern="1200">
          <a:solidFill>
            <a:schemeClr val="tx1"/>
          </a:solidFill>
          <a:latin typeface="+mn-lt"/>
          <a:ea typeface="+mn-ea"/>
          <a:cs typeface="+mn-cs"/>
        </a:defRPr>
      </a:lvl8pPr>
      <a:lvl9pPr marL="3657243" algn="l" defTabSz="457155"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8"/>
          <a:stretch>
            <a:fillRect/>
          </a:stretch>
        </a:blipFill>
        <a:effectLst/>
      </p:bgPr>
    </p:bg>
    <p:spTree>
      <p:nvGrpSpPr>
        <p:cNvPr id="1" name=""/>
        <p:cNvGrpSpPr/>
        <p:nvPr/>
      </p:nvGrpSpPr>
      <p:grpSpPr>
        <a:xfrm>
          <a:off x="0" y="0"/>
          <a:ext cx="0" cy="0"/>
          <a:chOff x="0" y="0"/>
          <a:chExt cx="0" cy="0"/>
        </a:xfrm>
      </p:grpSpPr>
      <p:sp>
        <p:nvSpPr>
          <p:cNvPr id="6" name="Text Placeholder 19"/>
          <p:cNvSpPr txBox="1">
            <a:spLocks/>
          </p:cNvSpPr>
          <p:nvPr/>
        </p:nvSpPr>
        <p:spPr>
          <a:xfrm>
            <a:off x="5086351" y="4791985"/>
            <a:ext cx="2770356" cy="101042"/>
          </a:xfrm>
          <a:prstGeom prst="rect">
            <a:avLst/>
          </a:prstGeom>
        </p:spPr>
        <p:txBody>
          <a:bodyPr lIns="0" tIns="0" rIns="0" bIns="0"/>
          <a:lstStyle>
            <a:lvl1pPr marL="0" marR="0" indent="0" algn="r" defTabSz="457155" rtl="0" eaLnBrk="1" fontAlgn="base" latinLnBrk="0" hangingPunct="1">
              <a:lnSpc>
                <a:spcPct val="100000"/>
              </a:lnSpc>
              <a:spcBef>
                <a:spcPct val="20000"/>
              </a:spcBef>
              <a:spcAft>
                <a:spcPct val="0"/>
              </a:spcAft>
              <a:buClr>
                <a:schemeClr val="accent1"/>
              </a:buClr>
              <a:buSzTx/>
              <a:buFont typeface="Arial"/>
              <a:buNone/>
              <a:tabLst/>
              <a:defRPr sz="600" b="0" kern="1200" cap="none" spc="0" baseline="0">
                <a:solidFill>
                  <a:schemeClr val="tx1"/>
                </a:solidFill>
                <a:latin typeface="Verdana"/>
                <a:ea typeface="ＭＳ Ｐゴシック" charset="0"/>
                <a:cs typeface="Verdana"/>
              </a:defRPr>
            </a:lvl1pPr>
            <a:lvl2pPr marL="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2pPr>
            <a:lvl3pPr marL="557784" indent="-285750" algn="l" defTabSz="457155" rtl="0" eaLnBrk="1" fontAlgn="base" hangingPunct="1">
              <a:lnSpc>
                <a:spcPts val="2500"/>
              </a:lnSpc>
              <a:spcBef>
                <a:spcPts val="400"/>
              </a:spcBef>
              <a:spcAft>
                <a:spcPct val="0"/>
              </a:spcAft>
              <a:buClr>
                <a:schemeClr val="accent1"/>
              </a:buClr>
              <a:buFont typeface="Lucida Grande"/>
              <a:buChar char="­"/>
              <a:defRPr sz="1700" kern="1200">
                <a:solidFill>
                  <a:srgbClr val="002C6C"/>
                </a:solidFill>
                <a:latin typeface="Verdana"/>
                <a:ea typeface="ＭＳ Ｐゴシック" charset="0"/>
                <a:cs typeface="Verdana"/>
              </a:defRPr>
            </a:lvl3pPr>
            <a:lvl4pPr marL="82296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4pPr>
            <a:lvl5pPr marL="1051560" indent="-228578" algn="l" defTabSz="457155" rtl="0" eaLnBrk="1" fontAlgn="base" hangingPunct="1">
              <a:lnSpc>
                <a:spcPts val="2500"/>
              </a:lnSpc>
              <a:spcBef>
                <a:spcPts val="400"/>
              </a:spcBef>
              <a:spcAft>
                <a:spcPct val="0"/>
              </a:spcAft>
              <a:buClr>
                <a:schemeClr val="accent1"/>
              </a:buClr>
              <a:buSzPct val="100000"/>
              <a:buFont typeface="Lucida Grande"/>
              <a:buChar char="­"/>
              <a:defRPr sz="1700" kern="1200">
                <a:solidFill>
                  <a:srgbClr val="002C6C"/>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rgbClr val="454545"/>
                </a:solidFill>
              </a:rPr>
              <a:t>© GS1 in Europe</a:t>
            </a:r>
            <a:r>
              <a:rPr lang="en-US" baseline="0" dirty="0">
                <a:solidFill>
                  <a:srgbClr val="454545"/>
                </a:solidFill>
              </a:rPr>
              <a:t> </a:t>
            </a:r>
            <a:r>
              <a:rPr lang="en-US" dirty="0">
                <a:solidFill>
                  <a:srgbClr val="454545"/>
                </a:solidFill>
              </a:rPr>
              <a:t>2017</a:t>
            </a:r>
          </a:p>
        </p:txBody>
      </p:sp>
      <p:sp>
        <p:nvSpPr>
          <p:cNvPr id="9" name="Slide Number Placeholder 9"/>
          <p:cNvSpPr>
            <a:spLocks noGrp="1"/>
          </p:cNvSpPr>
          <p:nvPr>
            <p:ph type="sldNum" sz="quarter" idx="4"/>
          </p:nvPr>
        </p:nvSpPr>
        <p:spPr>
          <a:xfrm>
            <a:off x="8447485" y="4759630"/>
            <a:ext cx="247535" cy="150195"/>
          </a:xfrm>
          <a:prstGeom prst="rect">
            <a:avLst/>
          </a:prstGeom>
        </p:spPr>
        <p:txBody>
          <a:bodyPr vert="horz" wrap="square" lIns="0" tIns="0" rIns="0" bIns="0" numCol="1" anchor="ctr" anchorCtr="0" compatLnSpc="1">
            <a:prstTxWarp prst="textNoShape">
              <a:avLst/>
            </a:prstTxWarp>
          </a:bodyPr>
          <a:lstStyle>
            <a:lvl1pPr algn="r">
              <a:defRPr sz="700" smtClean="0">
                <a:solidFill>
                  <a:srgbClr val="454545"/>
                </a:solidFill>
                <a:latin typeface="Verdana"/>
                <a:cs typeface="Verdana"/>
              </a:defRPr>
            </a:lvl1pPr>
          </a:lstStyle>
          <a:p>
            <a:pPr fontAlgn="base">
              <a:spcAft>
                <a:spcPct val="0"/>
              </a:spcAft>
              <a:defRPr/>
            </a:pPr>
            <a:fld id="{4472AB7F-E8D0-4874-A9B8-335B68DC5F05}" type="slidenum">
              <a:rPr lang="en-US"/>
              <a:pPr fontAlgn="base">
                <a:spcAft>
                  <a:spcPct val="0"/>
                </a:spcAft>
                <a:defRPr/>
              </a:pPr>
              <a:t>‹#›</a:t>
            </a:fld>
            <a:endParaRPr lang="en-US" dirty="0"/>
          </a:p>
        </p:txBody>
      </p:sp>
      <p:pic>
        <p:nvPicPr>
          <p:cNvPr id="5" name="Imag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42130" y="4644844"/>
            <a:ext cx="747078" cy="379765"/>
          </a:xfrm>
          <a:prstGeom prst="rect">
            <a:avLst/>
          </a:prstGeom>
        </p:spPr>
      </p:pic>
    </p:spTree>
    <p:extLst>
      <p:ext uri="{BB962C8B-B14F-4D97-AF65-F5344CB8AC3E}">
        <p14:creationId xmlns:p14="http://schemas.microsoft.com/office/powerpoint/2010/main" val="4211020604"/>
      </p:ext>
    </p:extLst>
  </p:cSld>
  <p:clrMap bg1="lt1" tx1="dk1" bg2="lt2" tx2="dk2" accent1="accent1" accent2="accent2" accent3="accent3" accent4="accent4" accent5="accent5" accent6="accent6" hlink="hlink" folHlink="folHlink"/>
  <p:sldLayoutIdLst>
    <p:sldLayoutId id="2147483722" r:id="rId1"/>
    <p:sldLayoutId id="2147483727" r:id="rId2"/>
    <p:sldLayoutId id="2147483793" r:id="rId3"/>
    <p:sldLayoutId id="2147483796" r:id="rId4"/>
    <p:sldLayoutId id="2147483794" r:id="rId5"/>
    <p:sldLayoutId id="2147483797" r:id="rId6"/>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5"/>
          <a:stretch>
            <a:fillRect/>
          </a:stretch>
        </a:blipFill>
        <a:effectLst/>
      </p:bgPr>
    </p:bg>
    <p:spTree>
      <p:nvGrpSpPr>
        <p:cNvPr id="1" name=""/>
        <p:cNvGrpSpPr/>
        <p:nvPr/>
      </p:nvGrpSpPr>
      <p:grpSpPr>
        <a:xfrm>
          <a:off x="0" y="0"/>
          <a:ext cx="0" cy="0"/>
          <a:chOff x="0" y="0"/>
          <a:chExt cx="0" cy="0"/>
        </a:xfrm>
      </p:grpSpPr>
      <p:sp>
        <p:nvSpPr>
          <p:cNvPr id="6" name="Text Placeholder 19"/>
          <p:cNvSpPr txBox="1">
            <a:spLocks/>
          </p:cNvSpPr>
          <p:nvPr/>
        </p:nvSpPr>
        <p:spPr>
          <a:xfrm>
            <a:off x="5532749" y="4791984"/>
            <a:ext cx="2323957" cy="127091"/>
          </a:xfrm>
          <a:prstGeom prst="rect">
            <a:avLst/>
          </a:prstGeom>
        </p:spPr>
        <p:txBody>
          <a:bodyPr lIns="0" tIns="0" rIns="0" bIns="0"/>
          <a:lstStyle>
            <a:lvl1pPr marL="0" marR="0" indent="0" algn="r" defTabSz="457155" rtl="0" eaLnBrk="1" fontAlgn="base" latinLnBrk="0" hangingPunct="1">
              <a:lnSpc>
                <a:spcPct val="100000"/>
              </a:lnSpc>
              <a:spcBef>
                <a:spcPct val="20000"/>
              </a:spcBef>
              <a:spcAft>
                <a:spcPct val="0"/>
              </a:spcAft>
              <a:buClr>
                <a:schemeClr val="accent1"/>
              </a:buClr>
              <a:buSzTx/>
              <a:buFont typeface="Arial"/>
              <a:buNone/>
              <a:tabLst/>
              <a:defRPr sz="600" b="0" kern="1200" cap="none" spc="0" baseline="0">
                <a:solidFill>
                  <a:schemeClr val="tx1"/>
                </a:solidFill>
                <a:latin typeface="Verdana"/>
                <a:ea typeface="ＭＳ Ｐゴシック" charset="0"/>
                <a:cs typeface="Verdana"/>
              </a:defRPr>
            </a:lvl1pPr>
            <a:lvl2pPr marL="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2pPr>
            <a:lvl3pPr marL="557784" indent="-285750" algn="l" defTabSz="457155" rtl="0" eaLnBrk="1" fontAlgn="base" hangingPunct="1">
              <a:lnSpc>
                <a:spcPts val="2500"/>
              </a:lnSpc>
              <a:spcBef>
                <a:spcPts val="400"/>
              </a:spcBef>
              <a:spcAft>
                <a:spcPct val="0"/>
              </a:spcAft>
              <a:buClr>
                <a:schemeClr val="accent1"/>
              </a:buClr>
              <a:buFont typeface="Lucida Grande"/>
              <a:buChar char="­"/>
              <a:defRPr sz="1700" kern="1200">
                <a:solidFill>
                  <a:srgbClr val="002C6C"/>
                </a:solidFill>
                <a:latin typeface="Verdana"/>
                <a:ea typeface="ＭＳ Ｐゴシック" charset="0"/>
                <a:cs typeface="Verdana"/>
              </a:defRPr>
            </a:lvl3pPr>
            <a:lvl4pPr marL="82296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4pPr>
            <a:lvl5pPr marL="1051560" indent="-228578" algn="l" defTabSz="457155" rtl="0" eaLnBrk="1" fontAlgn="base" hangingPunct="1">
              <a:lnSpc>
                <a:spcPts val="2500"/>
              </a:lnSpc>
              <a:spcBef>
                <a:spcPts val="400"/>
              </a:spcBef>
              <a:spcAft>
                <a:spcPct val="0"/>
              </a:spcAft>
              <a:buClr>
                <a:schemeClr val="accent1"/>
              </a:buClr>
              <a:buSzPct val="100000"/>
              <a:buFont typeface="Lucida Grande"/>
              <a:buChar char="­"/>
              <a:defRPr sz="1700" kern="1200">
                <a:solidFill>
                  <a:srgbClr val="002C6C"/>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rgbClr val="454545"/>
                </a:solidFill>
              </a:rPr>
              <a:t>© GS1 in Europe</a:t>
            </a:r>
            <a:r>
              <a:rPr lang="en-US" baseline="0" dirty="0">
                <a:solidFill>
                  <a:srgbClr val="454545"/>
                </a:solidFill>
              </a:rPr>
              <a:t> </a:t>
            </a:r>
            <a:r>
              <a:rPr lang="en-US" dirty="0">
                <a:solidFill>
                  <a:srgbClr val="454545"/>
                </a:solidFill>
              </a:rPr>
              <a:t>2017</a:t>
            </a:r>
          </a:p>
        </p:txBody>
      </p:sp>
      <p:sp>
        <p:nvSpPr>
          <p:cNvPr id="9" name="Slide Number Placeholder 9"/>
          <p:cNvSpPr>
            <a:spLocks noGrp="1"/>
          </p:cNvSpPr>
          <p:nvPr>
            <p:ph type="sldNum" sz="quarter" idx="4"/>
          </p:nvPr>
        </p:nvSpPr>
        <p:spPr>
          <a:xfrm>
            <a:off x="8447485" y="4759630"/>
            <a:ext cx="247535" cy="150195"/>
          </a:xfrm>
          <a:prstGeom prst="rect">
            <a:avLst/>
          </a:prstGeom>
        </p:spPr>
        <p:txBody>
          <a:bodyPr vert="horz" wrap="square" lIns="0" tIns="0" rIns="0" bIns="0" numCol="1" anchor="ctr" anchorCtr="0" compatLnSpc="1">
            <a:prstTxWarp prst="textNoShape">
              <a:avLst/>
            </a:prstTxWarp>
          </a:bodyPr>
          <a:lstStyle>
            <a:lvl1pPr algn="r">
              <a:defRPr sz="700" smtClean="0">
                <a:solidFill>
                  <a:srgbClr val="454545"/>
                </a:solidFill>
                <a:latin typeface="Verdana"/>
                <a:cs typeface="Verdana"/>
              </a:defRPr>
            </a:lvl1pPr>
          </a:lstStyle>
          <a:p>
            <a:pPr fontAlgn="base">
              <a:spcAft>
                <a:spcPct val="0"/>
              </a:spcAft>
              <a:defRPr/>
            </a:pPr>
            <a:fld id="{4472AB7F-E8D0-4874-A9B8-335B68DC5F05}" type="slidenum">
              <a:rPr lang="en-US"/>
              <a:pPr fontAlgn="base">
                <a:spcAft>
                  <a:spcPct val="0"/>
                </a:spcAft>
                <a:defRPr/>
              </a:pPr>
              <a:t>‹#›</a:t>
            </a:fld>
            <a:endParaRPr lang="en-US" dirty="0"/>
          </a:p>
        </p:txBody>
      </p:sp>
      <p:pic>
        <p:nvPicPr>
          <p:cNvPr id="5" name="Imag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2130" y="4644844"/>
            <a:ext cx="747078" cy="379765"/>
          </a:xfrm>
          <a:prstGeom prst="rect">
            <a:avLst/>
          </a:prstGeom>
        </p:spPr>
      </p:pic>
    </p:spTree>
    <p:extLst>
      <p:ext uri="{BB962C8B-B14F-4D97-AF65-F5344CB8AC3E}">
        <p14:creationId xmlns:p14="http://schemas.microsoft.com/office/powerpoint/2010/main" val="2031240878"/>
      </p:ext>
    </p:extLst>
  </p:cSld>
  <p:clrMap bg1="lt1" tx1="dk1" bg2="lt2" tx2="dk2" accent1="accent1" accent2="accent2" accent3="accent3" accent4="accent4" accent5="accent5" accent6="accent6" hlink="hlink" folHlink="folHlink"/>
  <p:sldLayoutIdLst>
    <p:sldLayoutId id="2147483849" r:id="rId1"/>
    <p:sldLayoutId id="2147483906" r:id="rId2"/>
    <p:sldLayoutId id="2147483770"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446287" y="922931"/>
            <a:ext cx="8250038" cy="64494"/>
          </a:xfrm>
          <a:prstGeom prst="rect">
            <a:avLst/>
          </a:prstGeom>
          <a:solidFill>
            <a:srgbClr val="7AC143"/>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 Placeholder 19"/>
          <p:cNvSpPr txBox="1">
            <a:spLocks/>
          </p:cNvSpPr>
          <p:nvPr/>
        </p:nvSpPr>
        <p:spPr>
          <a:xfrm>
            <a:off x="5737125" y="4791984"/>
            <a:ext cx="2119581" cy="112495"/>
          </a:xfrm>
          <a:prstGeom prst="rect">
            <a:avLst/>
          </a:prstGeom>
        </p:spPr>
        <p:txBody>
          <a:bodyPr lIns="0" tIns="0" rIns="0" bIns="0"/>
          <a:lstStyle>
            <a:lvl1pPr marL="0" marR="0" indent="0" algn="r" defTabSz="457155" rtl="0" eaLnBrk="1" fontAlgn="base" latinLnBrk="0" hangingPunct="1">
              <a:lnSpc>
                <a:spcPct val="100000"/>
              </a:lnSpc>
              <a:spcBef>
                <a:spcPct val="20000"/>
              </a:spcBef>
              <a:spcAft>
                <a:spcPct val="0"/>
              </a:spcAft>
              <a:buClr>
                <a:schemeClr val="accent1"/>
              </a:buClr>
              <a:buSzTx/>
              <a:buFont typeface="Arial"/>
              <a:buNone/>
              <a:tabLst/>
              <a:defRPr sz="600" b="0" kern="1200" cap="none" spc="0" baseline="0">
                <a:solidFill>
                  <a:schemeClr val="tx1"/>
                </a:solidFill>
                <a:latin typeface="Verdana"/>
                <a:ea typeface="ＭＳ Ｐゴシック" charset="0"/>
                <a:cs typeface="Verdana"/>
              </a:defRPr>
            </a:lvl1pPr>
            <a:lvl2pPr marL="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2pPr>
            <a:lvl3pPr marL="557784" indent="-285750" algn="l" defTabSz="457155" rtl="0" eaLnBrk="1" fontAlgn="base" hangingPunct="1">
              <a:lnSpc>
                <a:spcPts val="2500"/>
              </a:lnSpc>
              <a:spcBef>
                <a:spcPts val="400"/>
              </a:spcBef>
              <a:spcAft>
                <a:spcPct val="0"/>
              </a:spcAft>
              <a:buClr>
                <a:schemeClr val="accent1"/>
              </a:buClr>
              <a:buFont typeface="Lucida Grande"/>
              <a:buChar char="­"/>
              <a:defRPr sz="1700" kern="1200">
                <a:solidFill>
                  <a:srgbClr val="002C6C"/>
                </a:solidFill>
                <a:latin typeface="Verdana"/>
                <a:ea typeface="ＭＳ Ｐゴシック" charset="0"/>
                <a:cs typeface="Verdana"/>
              </a:defRPr>
            </a:lvl3pPr>
            <a:lvl4pPr marL="82296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4pPr>
            <a:lvl5pPr marL="1051560" indent="-228578" algn="l" defTabSz="457155" rtl="0" eaLnBrk="1" fontAlgn="base" hangingPunct="1">
              <a:lnSpc>
                <a:spcPts val="2500"/>
              </a:lnSpc>
              <a:spcBef>
                <a:spcPts val="400"/>
              </a:spcBef>
              <a:spcAft>
                <a:spcPct val="0"/>
              </a:spcAft>
              <a:buClr>
                <a:schemeClr val="accent1"/>
              </a:buClr>
              <a:buSzPct val="100000"/>
              <a:buFont typeface="Lucida Grande"/>
              <a:buChar char="­"/>
              <a:defRPr sz="1700" kern="1200">
                <a:solidFill>
                  <a:srgbClr val="002C6C"/>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rgbClr val="454545"/>
                </a:solidFill>
              </a:rPr>
              <a:t>© GS1</a:t>
            </a:r>
            <a:r>
              <a:rPr lang="en-US" baseline="0" dirty="0">
                <a:solidFill>
                  <a:srgbClr val="454545"/>
                </a:solidFill>
              </a:rPr>
              <a:t> in Europe 2</a:t>
            </a:r>
            <a:r>
              <a:rPr lang="en-US" dirty="0">
                <a:solidFill>
                  <a:srgbClr val="454545"/>
                </a:solidFill>
              </a:rPr>
              <a:t>017</a:t>
            </a:r>
          </a:p>
        </p:txBody>
      </p:sp>
      <p:sp>
        <p:nvSpPr>
          <p:cNvPr id="13" name="Slide Number Placeholder 9"/>
          <p:cNvSpPr>
            <a:spLocks noGrp="1"/>
          </p:cNvSpPr>
          <p:nvPr>
            <p:ph type="sldNum" sz="quarter" idx="4"/>
          </p:nvPr>
        </p:nvSpPr>
        <p:spPr>
          <a:xfrm>
            <a:off x="8447485" y="4759630"/>
            <a:ext cx="247535" cy="150195"/>
          </a:xfrm>
          <a:prstGeom prst="rect">
            <a:avLst/>
          </a:prstGeom>
        </p:spPr>
        <p:txBody>
          <a:bodyPr vert="horz" wrap="square" lIns="0" tIns="0" rIns="0" bIns="0" numCol="1" anchor="ctr" anchorCtr="0" compatLnSpc="1">
            <a:prstTxWarp prst="textNoShape">
              <a:avLst/>
            </a:prstTxWarp>
          </a:bodyPr>
          <a:lstStyle>
            <a:lvl1pPr algn="r">
              <a:defRPr sz="700" smtClean="0">
                <a:solidFill>
                  <a:srgbClr val="454545"/>
                </a:solidFill>
                <a:latin typeface="Verdana"/>
                <a:cs typeface="Verdana"/>
              </a:defRPr>
            </a:lvl1pPr>
          </a:lstStyle>
          <a:p>
            <a:pPr fontAlgn="base">
              <a:spcAft>
                <a:spcPct val="0"/>
              </a:spcAft>
              <a:defRPr/>
            </a:pPr>
            <a:fld id="{4472AB7F-E8D0-4874-A9B8-335B68DC5F05}" type="slidenum">
              <a:rPr lang="en-US"/>
              <a:pPr fontAlgn="base">
                <a:spcAft>
                  <a:spcPct val="0"/>
                </a:spcAft>
                <a:defRPr/>
              </a:pPr>
              <a:t>‹#›</a:t>
            </a:fld>
            <a:endParaRPr lang="en-US" dirty="0"/>
          </a:p>
        </p:txBody>
      </p:sp>
      <p:sp>
        <p:nvSpPr>
          <p:cNvPr id="16" name="Title Placeholder 1"/>
          <p:cNvSpPr>
            <a:spLocks noGrp="1"/>
          </p:cNvSpPr>
          <p:nvPr>
            <p:ph type="title"/>
          </p:nvPr>
        </p:nvSpPr>
        <p:spPr bwMode="auto">
          <a:xfrm>
            <a:off x="447479" y="172643"/>
            <a:ext cx="8243942" cy="679647"/>
          </a:xfrm>
          <a:prstGeom prst="rect">
            <a:avLst/>
          </a:prstGeom>
          <a:noFill/>
          <a:ln>
            <a:noFill/>
          </a:ln>
        </p:spPr>
        <p:txBody>
          <a:bodyPr vert="horz" wrap="square" lIns="0" tIns="45716" rIns="91431" bIns="45716" numCol="1" anchor="ctr" anchorCtr="0" compatLnSpc="1">
            <a:prstTxWarp prst="textNoShape">
              <a:avLst/>
            </a:prstTxWarp>
          </a:bodyPr>
          <a:lstStyle/>
          <a:p>
            <a:pPr lvl="0"/>
            <a:r>
              <a:rPr lang="en-US" dirty="0"/>
              <a:t>Click to Edit Title</a:t>
            </a:r>
          </a:p>
        </p:txBody>
      </p:sp>
      <p:pic>
        <p:nvPicPr>
          <p:cNvPr id="10" name="Image 9"/>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442130" y="4644844"/>
            <a:ext cx="747078" cy="379765"/>
          </a:xfrm>
          <a:prstGeom prst="rect">
            <a:avLst/>
          </a:prstGeom>
        </p:spPr>
      </p:pic>
    </p:spTree>
    <p:extLst>
      <p:ext uri="{BB962C8B-B14F-4D97-AF65-F5344CB8AC3E}">
        <p14:creationId xmlns:p14="http://schemas.microsoft.com/office/powerpoint/2010/main" val="1904710829"/>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 id="2147483847" r:id="rId17"/>
    <p:sldLayoutId id="2147483848" r:id="rId18"/>
  </p:sldLayoutIdLst>
  <p:hf hdr="0" ftr="0" dt="0"/>
  <p:txStyles>
    <p:titleStyle>
      <a:lvl1pPr algn="l" defTabSz="457155" rtl="0" eaLnBrk="1" fontAlgn="base" hangingPunct="1">
        <a:spcBef>
          <a:spcPct val="0"/>
        </a:spcBef>
        <a:spcAft>
          <a:spcPct val="0"/>
        </a:spcAft>
        <a:defRPr sz="2500" kern="1200" cap="none" spc="0">
          <a:solidFill>
            <a:schemeClr val="tx2"/>
          </a:solidFill>
          <a:latin typeface="Verdana"/>
          <a:ea typeface="ＭＳ Ｐゴシック" charset="0"/>
          <a:cs typeface="Verdana"/>
        </a:defRPr>
      </a:lvl1pPr>
      <a:lvl2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2pPr>
      <a:lvl3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3pPr>
      <a:lvl4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4pPr>
      <a:lvl5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5pPr>
      <a:lvl6pPr marL="457155"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6pPr>
      <a:lvl7pPr marL="914310"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7pPr>
      <a:lvl8pPr marL="1371466"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8pPr>
      <a:lvl9pPr marL="1828622"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9pPr>
    </p:titleStyle>
    <p:bodyStyle>
      <a:lvl1pPr marL="360000" marR="0" indent="-285750" algn="l" defTabSz="457155" rtl="0" eaLnBrk="1" fontAlgn="base" latinLnBrk="0" hangingPunct="1">
        <a:lnSpc>
          <a:spcPct val="110000"/>
        </a:lnSpc>
        <a:spcBef>
          <a:spcPts val="400"/>
        </a:spcBef>
        <a:spcAft>
          <a:spcPct val="0"/>
        </a:spcAft>
        <a:buClr>
          <a:schemeClr val="accent1"/>
        </a:buClr>
        <a:buSzTx/>
        <a:buFont typeface="Arial"/>
        <a:buChar char="•"/>
        <a:tabLst/>
        <a:defRPr sz="1700" b="0" i="0" kern="1200" baseline="0">
          <a:solidFill>
            <a:schemeClr val="tx2"/>
          </a:solidFill>
          <a:latin typeface="Verdana"/>
          <a:ea typeface="ＭＳ Ｐゴシック" charset="0"/>
          <a:cs typeface="Verdana"/>
        </a:defRPr>
      </a:lvl1pPr>
      <a:lvl2pPr marL="558000" marR="0" indent="-285750" algn="l" defTabSz="457155" rtl="0" eaLnBrk="1" fontAlgn="base" latinLnBrk="0" hangingPunct="1">
        <a:lnSpc>
          <a:spcPct val="110000"/>
        </a:lnSpc>
        <a:spcBef>
          <a:spcPts val="400"/>
        </a:spcBef>
        <a:spcAft>
          <a:spcPct val="0"/>
        </a:spcAft>
        <a:buClr>
          <a:schemeClr val="accent1"/>
        </a:buClr>
        <a:buSzTx/>
        <a:buFont typeface="Lucida Grande"/>
        <a:buChar char="­"/>
        <a:tabLst/>
        <a:defRPr sz="1700" b="0" i="0" kern="1200">
          <a:solidFill>
            <a:schemeClr val="tx2"/>
          </a:solidFill>
          <a:latin typeface="Verdana"/>
          <a:ea typeface="ＭＳ Ｐゴシック" charset="0"/>
          <a:cs typeface="Verdana"/>
        </a:defRPr>
      </a:lvl2pPr>
      <a:lvl3pPr marL="824400" indent="-285750" algn="l" defTabSz="457155" rtl="0" eaLnBrk="1" fontAlgn="base" hangingPunct="1">
        <a:lnSpc>
          <a:spcPct val="110000"/>
        </a:lnSpc>
        <a:spcBef>
          <a:spcPts val="400"/>
        </a:spcBef>
        <a:spcAft>
          <a:spcPct val="0"/>
        </a:spcAft>
        <a:buClr>
          <a:schemeClr val="accent1"/>
        </a:buClr>
        <a:buFont typeface="Arial"/>
        <a:buChar char="•"/>
        <a:defRPr sz="1700" b="0" i="0" kern="1200">
          <a:solidFill>
            <a:schemeClr val="tx2"/>
          </a:solidFill>
          <a:latin typeface="Verdana"/>
          <a:ea typeface="ＭＳ Ｐゴシック" charset="0"/>
          <a:cs typeface="Verdana"/>
        </a:defRPr>
      </a:lvl3pPr>
      <a:lvl4pPr marL="1051200" indent="-228578" algn="l" defTabSz="457155" rtl="0" eaLnBrk="1" fontAlgn="base" hangingPunct="1">
        <a:lnSpc>
          <a:spcPct val="110000"/>
        </a:lnSpc>
        <a:spcBef>
          <a:spcPts val="400"/>
        </a:spcBef>
        <a:spcAft>
          <a:spcPct val="0"/>
        </a:spcAft>
        <a:buClr>
          <a:schemeClr val="accent1"/>
        </a:buClr>
        <a:buFont typeface="Lucida Grande"/>
        <a:buChar char="­"/>
        <a:defRPr sz="1700" b="0" i="0" kern="1200">
          <a:solidFill>
            <a:schemeClr val="tx2"/>
          </a:solidFill>
          <a:latin typeface="Verdana"/>
          <a:ea typeface="ＭＳ Ｐゴシック" charset="0"/>
          <a:cs typeface="Verdana"/>
        </a:defRPr>
      </a:lvl4pPr>
      <a:lvl5pPr marL="1267200" indent="-228578" algn="l" defTabSz="457155" rtl="0" eaLnBrk="1" fontAlgn="base" hangingPunct="1">
        <a:lnSpc>
          <a:spcPct val="110000"/>
        </a:lnSpc>
        <a:spcBef>
          <a:spcPts val="400"/>
        </a:spcBef>
        <a:spcAft>
          <a:spcPct val="0"/>
        </a:spcAft>
        <a:buClr>
          <a:schemeClr val="accent1"/>
        </a:buClr>
        <a:buSzPct val="100000"/>
        <a:buFont typeface="Arial"/>
        <a:buChar char="•"/>
        <a:defRPr sz="1700" b="0" i="0" kern="1200">
          <a:solidFill>
            <a:schemeClr val="tx2"/>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55" rtl="0" eaLnBrk="1" latinLnBrk="0" hangingPunct="1">
        <a:defRPr sz="1800" kern="1200">
          <a:solidFill>
            <a:schemeClr val="tx1"/>
          </a:solidFill>
          <a:latin typeface="+mn-lt"/>
          <a:ea typeface="+mn-ea"/>
          <a:cs typeface="+mn-cs"/>
        </a:defRPr>
      </a:lvl1pPr>
      <a:lvl2pPr marL="457155" algn="l" defTabSz="457155" rtl="0" eaLnBrk="1" latinLnBrk="0" hangingPunct="1">
        <a:defRPr sz="1800" kern="1200">
          <a:solidFill>
            <a:schemeClr val="tx1"/>
          </a:solidFill>
          <a:latin typeface="+mn-lt"/>
          <a:ea typeface="+mn-ea"/>
          <a:cs typeface="+mn-cs"/>
        </a:defRPr>
      </a:lvl2pPr>
      <a:lvl3pPr marL="914310" algn="l" defTabSz="457155" rtl="0" eaLnBrk="1" latinLnBrk="0" hangingPunct="1">
        <a:defRPr sz="1800" kern="1200">
          <a:solidFill>
            <a:schemeClr val="tx1"/>
          </a:solidFill>
          <a:latin typeface="+mn-lt"/>
          <a:ea typeface="+mn-ea"/>
          <a:cs typeface="+mn-cs"/>
        </a:defRPr>
      </a:lvl3pPr>
      <a:lvl4pPr marL="1371466" algn="l" defTabSz="457155" rtl="0" eaLnBrk="1" latinLnBrk="0" hangingPunct="1">
        <a:defRPr sz="1800" kern="1200">
          <a:solidFill>
            <a:schemeClr val="tx1"/>
          </a:solidFill>
          <a:latin typeface="+mn-lt"/>
          <a:ea typeface="+mn-ea"/>
          <a:cs typeface="+mn-cs"/>
        </a:defRPr>
      </a:lvl4pPr>
      <a:lvl5pPr marL="1828622" algn="l" defTabSz="457155" rtl="0" eaLnBrk="1" latinLnBrk="0" hangingPunct="1">
        <a:defRPr sz="1800" kern="1200">
          <a:solidFill>
            <a:schemeClr val="tx1"/>
          </a:solidFill>
          <a:latin typeface="+mn-lt"/>
          <a:ea typeface="+mn-ea"/>
          <a:cs typeface="+mn-cs"/>
        </a:defRPr>
      </a:lvl5pPr>
      <a:lvl6pPr marL="2285777" algn="l" defTabSz="457155" rtl="0" eaLnBrk="1" latinLnBrk="0" hangingPunct="1">
        <a:defRPr sz="1800" kern="1200">
          <a:solidFill>
            <a:schemeClr val="tx1"/>
          </a:solidFill>
          <a:latin typeface="+mn-lt"/>
          <a:ea typeface="+mn-ea"/>
          <a:cs typeface="+mn-cs"/>
        </a:defRPr>
      </a:lvl6pPr>
      <a:lvl7pPr marL="2742932" algn="l" defTabSz="457155" rtl="0" eaLnBrk="1" latinLnBrk="0" hangingPunct="1">
        <a:defRPr sz="1800" kern="1200">
          <a:solidFill>
            <a:schemeClr val="tx1"/>
          </a:solidFill>
          <a:latin typeface="+mn-lt"/>
          <a:ea typeface="+mn-ea"/>
          <a:cs typeface="+mn-cs"/>
        </a:defRPr>
      </a:lvl7pPr>
      <a:lvl8pPr marL="3200087" algn="l" defTabSz="457155" rtl="0" eaLnBrk="1" latinLnBrk="0" hangingPunct="1">
        <a:defRPr sz="1800" kern="1200">
          <a:solidFill>
            <a:schemeClr val="tx1"/>
          </a:solidFill>
          <a:latin typeface="+mn-lt"/>
          <a:ea typeface="+mn-ea"/>
          <a:cs typeface="+mn-cs"/>
        </a:defRPr>
      </a:lvl8pPr>
      <a:lvl9pPr marL="3657243" algn="l" defTabSz="457155"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1"/>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6100" y="172642"/>
            <a:ext cx="8058151" cy="679647"/>
          </a:xfrm>
          <a:prstGeom prst="rect">
            <a:avLst/>
          </a:prstGeom>
          <a:noFill/>
          <a:ln>
            <a:noFill/>
          </a:ln>
        </p:spPr>
        <p:txBody>
          <a:bodyPr vert="horz" wrap="square" lIns="0" tIns="45716" rIns="91431" bIns="45716" numCol="1" anchor="ctr" anchorCtr="0" compatLnSpc="1">
            <a:prstTxWarp prst="textNoShape">
              <a:avLst/>
            </a:prstTxWarp>
          </a:bodyPr>
          <a:lstStyle/>
          <a:p>
            <a:pPr lvl="0"/>
            <a:r>
              <a:rPr lang="en-US" dirty="0"/>
              <a:t>Click to Edit Title</a:t>
            </a:r>
          </a:p>
        </p:txBody>
      </p:sp>
      <p:sp>
        <p:nvSpPr>
          <p:cNvPr id="7" name="Slide Number Placeholder 9"/>
          <p:cNvSpPr>
            <a:spLocks noGrp="1"/>
          </p:cNvSpPr>
          <p:nvPr>
            <p:ph type="sldNum" sz="quarter" idx="4"/>
          </p:nvPr>
        </p:nvSpPr>
        <p:spPr>
          <a:xfrm>
            <a:off x="8356552" y="4762804"/>
            <a:ext cx="247535" cy="150195"/>
          </a:xfrm>
          <a:prstGeom prst="rect">
            <a:avLst/>
          </a:prstGeom>
        </p:spPr>
        <p:txBody>
          <a:bodyPr vert="horz" wrap="square" lIns="0" tIns="0" rIns="0" bIns="0" numCol="1" anchor="ctr" anchorCtr="0" compatLnSpc="1">
            <a:prstTxWarp prst="textNoShape">
              <a:avLst/>
            </a:prstTxWarp>
          </a:bodyPr>
          <a:lstStyle>
            <a:lvl1pPr algn="r">
              <a:defRPr sz="600" smtClean="0">
                <a:solidFill>
                  <a:srgbClr val="454545"/>
                </a:solidFill>
                <a:latin typeface="Verdana"/>
                <a:cs typeface="Verdana"/>
              </a:defRPr>
            </a:lvl1pPr>
          </a:lstStyle>
          <a:p>
            <a:pPr fontAlgn="base">
              <a:spcAft>
                <a:spcPct val="0"/>
              </a:spcAft>
              <a:defRPr/>
            </a:pPr>
            <a:fld id="{4472AB7F-E8D0-4874-A9B8-335B68DC5F05}" type="slidenum">
              <a:rPr lang="en-US"/>
              <a:pPr fontAlgn="base">
                <a:spcAft>
                  <a:spcPct val="0"/>
                </a:spcAft>
                <a:defRPr/>
              </a:pPr>
              <a:t>‹#›</a:t>
            </a:fld>
            <a:endParaRPr lang="en-US" dirty="0"/>
          </a:p>
        </p:txBody>
      </p:sp>
      <p:sp>
        <p:nvSpPr>
          <p:cNvPr id="8" name="Text Placeholder 19"/>
          <p:cNvSpPr txBox="1">
            <a:spLocks/>
          </p:cNvSpPr>
          <p:nvPr/>
        </p:nvSpPr>
        <p:spPr>
          <a:xfrm>
            <a:off x="5086351" y="4791985"/>
            <a:ext cx="2770356" cy="101042"/>
          </a:xfrm>
          <a:prstGeom prst="rect">
            <a:avLst/>
          </a:prstGeom>
        </p:spPr>
        <p:txBody>
          <a:bodyPr lIns="0" tIns="0" rIns="0" bIns="0"/>
          <a:lstStyle>
            <a:lvl1pPr marL="0" marR="0" indent="0" algn="r" defTabSz="457155" rtl="0" eaLnBrk="1" fontAlgn="base" latinLnBrk="0" hangingPunct="1">
              <a:lnSpc>
                <a:spcPct val="100000"/>
              </a:lnSpc>
              <a:spcBef>
                <a:spcPct val="20000"/>
              </a:spcBef>
              <a:spcAft>
                <a:spcPct val="0"/>
              </a:spcAft>
              <a:buClr>
                <a:schemeClr val="accent1"/>
              </a:buClr>
              <a:buSzTx/>
              <a:buFont typeface="Arial"/>
              <a:buNone/>
              <a:tabLst/>
              <a:defRPr sz="600" b="0" kern="1200" cap="none" spc="0" baseline="0">
                <a:solidFill>
                  <a:schemeClr val="tx1"/>
                </a:solidFill>
                <a:latin typeface="Verdana"/>
                <a:ea typeface="ＭＳ Ｐゴシック" charset="0"/>
                <a:cs typeface="Verdana"/>
              </a:defRPr>
            </a:lvl1pPr>
            <a:lvl2pPr marL="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2pPr>
            <a:lvl3pPr marL="557784" indent="-285750" algn="l" defTabSz="457155" rtl="0" eaLnBrk="1" fontAlgn="base" hangingPunct="1">
              <a:lnSpc>
                <a:spcPts val="2500"/>
              </a:lnSpc>
              <a:spcBef>
                <a:spcPts val="400"/>
              </a:spcBef>
              <a:spcAft>
                <a:spcPct val="0"/>
              </a:spcAft>
              <a:buClr>
                <a:schemeClr val="accent1"/>
              </a:buClr>
              <a:buFont typeface="Lucida Grande"/>
              <a:buChar char="­"/>
              <a:defRPr sz="1700" kern="1200">
                <a:solidFill>
                  <a:srgbClr val="002C6C"/>
                </a:solidFill>
                <a:latin typeface="Verdana"/>
                <a:ea typeface="ＭＳ Ｐゴシック" charset="0"/>
                <a:cs typeface="Verdana"/>
              </a:defRPr>
            </a:lvl3pPr>
            <a:lvl4pPr marL="82296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4pPr>
            <a:lvl5pPr marL="1051560" indent="-228578" algn="l" defTabSz="457155" rtl="0" eaLnBrk="1" fontAlgn="base" hangingPunct="1">
              <a:lnSpc>
                <a:spcPts val="2500"/>
              </a:lnSpc>
              <a:spcBef>
                <a:spcPts val="400"/>
              </a:spcBef>
              <a:spcAft>
                <a:spcPct val="0"/>
              </a:spcAft>
              <a:buClr>
                <a:schemeClr val="accent1"/>
              </a:buClr>
              <a:buSzPct val="100000"/>
              <a:buFont typeface="Lucida Grande"/>
              <a:buChar char="­"/>
              <a:defRPr sz="1700" kern="1200">
                <a:solidFill>
                  <a:srgbClr val="002C6C"/>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rgbClr val="454545"/>
                </a:solidFill>
              </a:rPr>
              <a:t>© GS1 in Europe</a:t>
            </a:r>
            <a:r>
              <a:rPr lang="en-US" baseline="0" dirty="0">
                <a:solidFill>
                  <a:srgbClr val="454545"/>
                </a:solidFill>
              </a:rPr>
              <a:t> </a:t>
            </a:r>
            <a:r>
              <a:rPr lang="en-US" dirty="0">
                <a:solidFill>
                  <a:srgbClr val="454545"/>
                </a:solidFill>
              </a:rPr>
              <a:t>2017</a:t>
            </a:r>
          </a:p>
        </p:txBody>
      </p:sp>
      <p:pic>
        <p:nvPicPr>
          <p:cNvPr id="9" name="Image 8"/>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442130" y="4644844"/>
            <a:ext cx="747078" cy="379765"/>
          </a:xfrm>
          <a:prstGeom prst="rect">
            <a:avLst/>
          </a:prstGeom>
        </p:spPr>
      </p:pic>
    </p:spTree>
    <p:extLst>
      <p:ext uri="{BB962C8B-B14F-4D97-AF65-F5344CB8AC3E}">
        <p14:creationId xmlns:p14="http://schemas.microsoft.com/office/powerpoint/2010/main" val="3719602371"/>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 id="2147483876" r:id="rId14"/>
    <p:sldLayoutId id="2147483877" r:id="rId15"/>
    <p:sldLayoutId id="2147483878" r:id="rId16"/>
    <p:sldLayoutId id="2147483879" r:id="rId17"/>
    <p:sldLayoutId id="2147483880" r:id="rId18"/>
    <p:sldLayoutId id="2147483881" r:id="rId19"/>
  </p:sldLayoutIdLst>
  <p:hf hdr="0" ftr="0" dt="0"/>
  <p:txStyles>
    <p:titleStyle>
      <a:lvl1pPr algn="l" defTabSz="342866" rtl="0" eaLnBrk="1" fontAlgn="base" hangingPunct="1">
        <a:spcBef>
          <a:spcPct val="0"/>
        </a:spcBef>
        <a:spcAft>
          <a:spcPct val="0"/>
        </a:spcAft>
        <a:defRPr sz="2100" kern="1200" cap="none" spc="0">
          <a:solidFill>
            <a:schemeClr val="tx2"/>
          </a:solidFill>
          <a:latin typeface="Verdana"/>
          <a:ea typeface="ＭＳ Ｐゴシック" charset="0"/>
          <a:cs typeface="Verdana"/>
        </a:defRPr>
      </a:lvl1pPr>
      <a:lvl2pPr algn="l" defTabSz="342866" rtl="0" eaLnBrk="1" fontAlgn="base" hangingPunct="1">
        <a:spcBef>
          <a:spcPct val="0"/>
        </a:spcBef>
        <a:spcAft>
          <a:spcPct val="0"/>
        </a:spcAft>
        <a:defRPr sz="1800">
          <a:solidFill>
            <a:schemeClr val="bg1"/>
          </a:solidFill>
          <a:latin typeface="Arial" charset="0"/>
          <a:ea typeface="ＭＳ Ｐゴシック" charset="0"/>
          <a:cs typeface="ＭＳ Ｐゴシック" charset="0"/>
        </a:defRPr>
      </a:lvl2pPr>
      <a:lvl3pPr algn="l" defTabSz="342866" rtl="0" eaLnBrk="1" fontAlgn="base" hangingPunct="1">
        <a:spcBef>
          <a:spcPct val="0"/>
        </a:spcBef>
        <a:spcAft>
          <a:spcPct val="0"/>
        </a:spcAft>
        <a:defRPr sz="1800">
          <a:solidFill>
            <a:schemeClr val="bg1"/>
          </a:solidFill>
          <a:latin typeface="Arial" charset="0"/>
          <a:ea typeface="ＭＳ Ｐゴシック" charset="0"/>
          <a:cs typeface="ＭＳ Ｐゴシック" charset="0"/>
        </a:defRPr>
      </a:lvl3pPr>
      <a:lvl4pPr algn="l" defTabSz="342866" rtl="0" eaLnBrk="1" fontAlgn="base" hangingPunct="1">
        <a:spcBef>
          <a:spcPct val="0"/>
        </a:spcBef>
        <a:spcAft>
          <a:spcPct val="0"/>
        </a:spcAft>
        <a:defRPr sz="1800">
          <a:solidFill>
            <a:schemeClr val="bg1"/>
          </a:solidFill>
          <a:latin typeface="Arial" charset="0"/>
          <a:ea typeface="ＭＳ Ｐゴシック" charset="0"/>
          <a:cs typeface="ＭＳ Ｐゴシック" charset="0"/>
        </a:defRPr>
      </a:lvl4pPr>
      <a:lvl5pPr algn="l" defTabSz="342866" rtl="0" eaLnBrk="1" fontAlgn="base" hangingPunct="1">
        <a:spcBef>
          <a:spcPct val="0"/>
        </a:spcBef>
        <a:spcAft>
          <a:spcPct val="0"/>
        </a:spcAft>
        <a:defRPr sz="1800">
          <a:solidFill>
            <a:schemeClr val="bg1"/>
          </a:solidFill>
          <a:latin typeface="Arial" charset="0"/>
          <a:ea typeface="ＭＳ Ｐゴシック" charset="0"/>
          <a:cs typeface="ＭＳ Ｐゴシック" charset="0"/>
        </a:defRPr>
      </a:lvl5pPr>
      <a:lvl6pPr marL="342866" algn="l" defTabSz="342866" rtl="0" eaLnBrk="1" fontAlgn="base" hangingPunct="1">
        <a:spcBef>
          <a:spcPct val="0"/>
        </a:spcBef>
        <a:spcAft>
          <a:spcPct val="0"/>
        </a:spcAft>
        <a:defRPr sz="1950">
          <a:solidFill>
            <a:srgbClr val="002C6C"/>
          </a:solidFill>
          <a:latin typeface="Arial" charset="0"/>
          <a:ea typeface="ＭＳ Ｐゴシック" charset="0"/>
          <a:cs typeface="ＭＳ Ｐゴシック" charset="0"/>
        </a:defRPr>
      </a:lvl6pPr>
      <a:lvl7pPr marL="685733" algn="l" defTabSz="342866" rtl="0" eaLnBrk="1" fontAlgn="base" hangingPunct="1">
        <a:spcBef>
          <a:spcPct val="0"/>
        </a:spcBef>
        <a:spcAft>
          <a:spcPct val="0"/>
        </a:spcAft>
        <a:defRPr sz="1950">
          <a:solidFill>
            <a:srgbClr val="002C6C"/>
          </a:solidFill>
          <a:latin typeface="Arial" charset="0"/>
          <a:ea typeface="ＭＳ Ｐゴシック" charset="0"/>
          <a:cs typeface="ＭＳ Ｐゴシック" charset="0"/>
        </a:defRPr>
      </a:lvl7pPr>
      <a:lvl8pPr marL="1028600" algn="l" defTabSz="342866" rtl="0" eaLnBrk="1" fontAlgn="base" hangingPunct="1">
        <a:spcBef>
          <a:spcPct val="0"/>
        </a:spcBef>
        <a:spcAft>
          <a:spcPct val="0"/>
        </a:spcAft>
        <a:defRPr sz="1950">
          <a:solidFill>
            <a:srgbClr val="002C6C"/>
          </a:solidFill>
          <a:latin typeface="Arial" charset="0"/>
          <a:ea typeface="ＭＳ Ｐゴシック" charset="0"/>
          <a:cs typeface="ＭＳ Ｐゴシック" charset="0"/>
        </a:defRPr>
      </a:lvl8pPr>
      <a:lvl9pPr marL="1371467" algn="l" defTabSz="342866" rtl="0" eaLnBrk="1" fontAlgn="base" hangingPunct="1">
        <a:spcBef>
          <a:spcPct val="0"/>
        </a:spcBef>
        <a:spcAft>
          <a:spcPct val="0"/>
        </a:spcAft>
        <a:defRPr sz="1950">
          <a:solidFill>
            <a:srgbClr val="002C6C"/>
          </a:solidFill>
          <a:latin typeface="Arial" charset="0"/>
          <a:ea typeface="ＭＳ Ｐゴシック" charset="0"/>
          <a:cs typeface="ＭＳ Ｐゴシック" charset="0"/>
        </a:defRPr>
      </a:lvl9pPr>
    </p:titleStyle>
    <p:bodyStyle>
      <a:lvl1pPr marL="270000" marR="0" indent="-214313" algn="l" defTabSz="342866" rtl="0" eaLnBrk="1" fontAlgn="base" latinLnBrk="0" hangingPunct="1">
        <a:lnSpc>
          <a:spcPct val="110000"/>
        </a:lnSpc>
        <a:spcBef>
          <a:spcPts val="300"/>
        </a:spcBef>
        <a:spcAft>
          <a:spcPct val="0"/>
        </a:spcAft>
        <a:buClr>
          <a:schemeClr val="accent1"/>
        </a:buClr>
        <a:buSzTx/>
        <a:buFont typeface="Arial"/>
        <a:buChar char="•"/>
        <a:tabLst/>
        <a:defRPr sz="1275" b="0" i="0" kern="1200" baseline="0">
          <a:solidFill>
            <a:schemeClr val="tx2"/>
          </a:solidFill>
          <a:latin typeface="Verdana"/>
          <a:ea typeface="ＭＳ Ｐゴシック" charset="0"/>
          <a:cs typeface="Verdana"/>
        </a:defRPr>
      </a:lvl1pPr>
      <a:lvl2pPr marL="418500" marR="0" indent="-214313" algn="l" defTabSz="342866" rtl="0" eaLnBrk="1" fontAlgn="base" latinLnBrk="0" hangingPunct="1">
        <a:lnSpc>
          <a:spcPct val="110000"/>
        </a:lnSpc>
        <a:spcBef>
          <a:spcPts val="300"/>
        </a:spcBef>
        <a:spcAft>
          <a:spcPct val="0"/>
        </a:spcAft>
        <a:buClr>
          <a:schemeClr val="accent1"/>
        </a:buClr>
        <a:buSzTx/>
        <a:buFont typeface="Lucida Grande"/>
        <a:buChar char="­"/>
        <a:tabLst/>
        <a:defRPr sz="1275" b="0" i="0" kern="1200">
          <a:solidFill>
            <a:schemeClr val="tx2"/>
          </a:solidFill>
          <a:latin typeface="Verdana"/>
          <a:ea typeface="ＭＳ Ｐゴシック" charset="0"/>
          <a:cs typeface="Verdana"/>
        </a:defRPr>
      </a:lvl2pPr>
      <a:lvl3pPr marL="618300" indent="-214313" algn="l" defTabSz="342866" rtl="0" eaLnBrk="1" fontAlgn="base" hangingPunct="1">
        <a:lnSpc>
          <a:spcPct val="110000"/>
        </a:lnSpc>
        <a:spcBef>
          <a:spcPts val="300"/>
        </a:spcBef>
        <a:spcAft>
          <a:spcPct val="0"/>
        </a:spcAft>
        <a:buClr>
          <a:schemeClr val="accent1"/>
        </a:buClr>
        <a:buFont typeface="Arial"/>
        <a:buChar char="•"/>
        <a:defRPr sz="1275" b="0" i="0" kern="1200">
          <a:solidFill>
            <a:schemeClr val="tx2"/>
          </a:solidFill>
          <a:latin typeface="Verdana"/>
          <a:ea typeface="ＭＳ Ｐゴシック" charset="0"/>
          <a:cs typeface="Verdana"/>
        </a:defRPr>
      </a:lvl3pPr>
      <a:lvl4pPr marL="788400" indent="-171434" algn="l" defTabSz="342866" rtl="0" eaLnBrk="1" fontAlgn="base" hangingPunct="1">
        <a:lnSpc>
          <a:spcPct val="110000"/>
        </a:lnSpc>
        <a:spcBef>
          <a:spcPts val="300"/>
        </a:spcBef>
        <a:spcAft>
          <a:spcPct val="0"/>
        </a:spcAft>
        <a:buClr>
          <a:schemeClr val="accent1"/>
        </a:buClr>
        <a:buFont typeface="Lucida Grande"/>
        <a:buChar char="­"/>
        <a:defRPr sz="1275" b="0" i="0" kern="1200">
          <a:solidFill>
            <a:schemeClr val="tx2"/>
          </a:solidFill>
          <a:latin typeface="Verdana"/>
          <a:ea typeface="ＭＳ Ｐゴシック" charset="0"/>
          <a:cs typeface="Verdana"/>
        </a:defRPr>
      </a:lvl4pPr>
      <a:lvl5pPr marL="950400" indent="-171434" algn="l" defTabSz="342866" rtl="0" eaLnBrk="1" fontAlgn="base" hangingPunct="1">
        <a:lnSpc>
          <a:spcPct val="110000"/>
        </a:lnSpc>
        <a:spcBef>
          <a:spcPts val="300"/>
        </a:spcBef>
        <a:spcAft>
          <a:spcPct val="0"/>
        </a:spcAft>
        <a:buClr>
          <a:schemeClr val="accent1"/>
        </a:buClr>
        <a:buSzPct val="100000"/>
        <a:buFont typeface="Arial"/>
        <a:buChar char="•"/>
        <a:defRPr sz="1275" b="0" i="0" kern="1200">
          <a:solidFill>
            <a:schemeClr val="tx2"/>
          </a:solidFill>
          <a:latin typeface="Verdana"/>
          <a:ea typeface="ＭＳ Ｐゴシック" charset="0"/>
          <a:cs typeface="Verdana"/>
        </a:defRPr>
      </a:lvl5pPr>
      <a:lvl6pPr marL="1885766" indent="-171434" algn="l" defTabSz="342866" rtl="0" eaLnBrk="1" latinLnBrk="0" hangingPunct="1">
        <a:spcBef>
          <a:spcPct val="20000"/>
        </a:spcBef>
        <a:buFont typeface="Arial"/>
        <a:buChar char="•"/>
        <a:defRPr sz="1500" kern="1200">
          <a:solidFill>
            <a:schemeClr val="tx1"/>
          </a:solidFill>
          <a:latin typeface="+mn-lt"/>
          <a:ea typeface="+mn-ea"/>
          <a:cs typeface="+mn-cs"/>
        </a:defRPr>
      </a:lvl6pPr>
      <a:lvl7pPr marL="2228632" indent="-171434" algn="l" defTabSz="342866" rtl="0" eaLnBrk="1" latinLnBrk="0" hangingPunct="1">
        <a:spcBef>
          <a:spcPct val="20000"/>
        </a:spcBef>
        <a:buFont typeface="Arial"/>
        <a:buChar char="•"/>
        <a:defRPr sz="1500" kern="1200">
          <a:solidFill>
            <a:schemeClr val="tx1"/>
          </a:solidFill>
          <a:latin typeface="+mn-lt"/>
          <a:ea typeface="+mn-ea"/>
          <a:cs typeface="+mn-cs"/>
        </a:defRPr>
      </a:lvl7pPr>
      <a:lvl8pPr marL="2571499" indent="-171434" algn="l" defTabSz="342866" rtl="0" eaLnBrk="1" latinLnBrk="0" hangingPunct="1">
        <a:spcBef>
          <a:spcPct val="20000"/>
        </a:spcBef>
        <a:buFont typeface="Arial"/>
        <a:buChar char="•"/>
        <a:defRPr sz="1500" kern="1200">
          <a:solidFill>
            <a:schemeClr val="tx1"/>
          </a:solidFill>
          <a:latin typeface="+mn-lt"/>
          <a:ea typeface="+mn-ea"/>
          <a:cs typeface="+mn-cs"/>
        </a:defRPr>
      </a:lvl8pPr>
      <a:lvl9pPr marL="2914366" indent="-171434" algn="l" defTabSz="342866"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66" rtl="0" eaLnBrk="1" latinLnBrk="0" hangingPunct="1">
        <a:defRPr sz="1350" kern="1200">
          <a:solidFill>
            <a:schemeClr val="tx1"/>
          </a:solidFill>
          <a:latin typeface="+mn-lt"/>
          <a:ea typeface="+mn-ea"/>
          <a:cs typeface="+mn-cs"/>
        </a:defRPr>
      </a:lvl1pPr>
      <a:lvl2pPr marL="342866" algn="l" defTabSz="342866" rtl="0" eaLnBrk="1" latinLnBrk="0" hangingPunct="1">
        <a:defRPr sz="1350" kern="1200">
          <a:solidFill>
            <a:schemeClr val="tx1"/>
          </a:solidFill>
          <a:latin typeface="+mn-lt"/>
          <a:ea typeface="+mn-ea"/>
          <a:cs typeface="+mn-cs"/>
        </a:defRPr>
      </a:lvl2pPr>
      <a:lvl3pPr marL="685733" algn="l" defTabSz="342866" rtl="0" eaLnBrk="1" latinLnBrk="0" hangingPunct="1">
        <a:defRPr sz="1350" kern="1200">
          <a:solidFill>
            <a:schemeClr val="tx1"/>
          </a:solidFill>
          <a:latin typeface="+mn-lt"/>
          <a:ea typeface="+mn-ea"/>
          <a:cs typeface="+mn-cs"/>
        </a:defRPr>
      </a:lvl3pPr>
      <a:lvl4pPr marL="1028600" algn="l" defTabSz="342866" rtl="0" eaLnBrk="1" latinLnBrk="0" hangingPunct="1">
        <a:defRPr sz="1350" kern="1200">
          <a:solidFill>
            <a:schemeClr val="tx1"/>
          </a:solidFill>
          <a:latin typeface="+mn-lt"/>
          <a:ea typeface="+mn-ea"/>
          <a:cs typeface="+mn-cs"/>
        </a:defRPr>
      </a:lvl4pPr>
      <a:lvl5pPr marL="1371467" algn="l" defTabSz="342866" rtl="0" eaLnBrk="1" latinLnBrk="0" hangingPunct="1">
        <a:defRPr sz="1350" kern="1200">
          <a:solidFill>
            <a:schemeClr val="tx1"/>
          </a:solidFill>
          <a:latin typeface="+mn-lt"/>
          <a:ea typeface="+mn-ea"/>
          <a:cs typeface="+mn-cs"/>
        </a:defRPr>
      </a:lvl5pPr>
      <a:lvl6pPr marL="1714333" algn="l" defTabSz="342866" rtl="0" eaLnBrk="1" latinLnBrk="0" hangingPunct="1">
        <a:defRPr sz="1350" kern="1200">
          <a:solidFill>
            <a:schemeClr val="tx1"/>
          </a:solidFill>
          <a:latin typeface="+mn-lt"/>
          <a:ea typeface="+mn-ea"/>
          <a:cs typeface="+mn-cs"/>
        </a:defRPr>
      </a:lvl6pPr>
      <a:lvl7pPr marL="2057199" algn="l" defTabSz="342866" rtl="0" eaLnBrk="1" latinLnBrk="0" hangingPunct="1">
        <a:defRPr sz="1350" kern="1200">
          <a:solidFill>
            <a:schemeClr val="tx1"/>
          </a:solidFill>
          <a:latin typeface="+mn-lt"/>
          <a:ea typeface="+mn-ea"/>
          <a:cs typeface="+mn-cs"/>
        </a:defRPr>
      </a:lvl7pPr>
      <a:lvl8pPr marL="2400065" algn="l" defTabSz="342866" rtl="0" eaLnBrk="1" latinLnBrk="0" hangingPunct="1">
        <a:defRPr sz="1350" kern="1200">
          <a:solidFill>
            <a:schemeClr val="tx1"/>
          </a:solidFill>
          <a:latin typeface="+mn-lt"/>
          <a:ea typeface="+mn-ea"/>
          <a:cs typeface="+mn-cs"/>
        </a:defRPr>
      </a:lvl8pPr>
      <a:lvl9pPr marL="2742932" algn="l" defTabSz="3428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6.png"/><Relationship Id="rId7" Type="http://schemas.microsoft.com/office/2007/relationships/hdphoto" Target="../media/hdphoto1.wdp"/><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microsoft.com/office/2007/relationships/hdphoto" Target="../media/hdphoto2.wdp"/></Relationships>
</file>

<file path=ppt/slides/_rels/slide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5.pn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5.png"/><Relationship Id="rId1" Type="http://schemas.openxmlformats.org/officeDocument/2006/relationships/slideLayout" Target="../slideLayouts/slideLayout7.xml"/><Relationship Id="rId5" Type="http://schemas.openxmlformats.org/officeDocument/2006/relationships/image" Target="../media/image27.png"/><Relationship Id="rId4" Type="http://schemas.openxmlformats.org/officeDocument/2006/relationships/image" Target="../media/image26.png"/></Relationships>
</file>

<file path=ppt/slides/_rels/slide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15.png"/><Relationship Id="rId1" Type="http://schemas.openxmlformats.org/officeDocument/2006/relationships/slideLayout" Target="../slideLayouts/slideLayout7.xml"/><Relationship Id="rId5" Type="http://schemas.openxmlformats.org/officeDocument/2006/relationships/image" Target="../media/image30.png"/><Relationship Id="rId4" Type="http://schemas.openxmlformats.org/officeDocument/2006/relationships/image" Target="../media/image29.png"/></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7.png"/><Relationship Id="rId7" Type="http://schemas.microsoft.com/office/2007/relationships/hdphoto" Target="../media/hdphoto1.wdp"/><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9.png"/><Relationship Id="rId5" Type="http://schemas.microsoft.com/office/2007/relationships/hdphoto" Target="../media/hdphoto2.wdp"/><Relationship Id="rId4" Type="http://schemas.openxmlformats.org/officeDocument/2006/relationships/image" Target="../media/image20.png"/><Relationship Id="rId9" Type="http://schemas.openxmlformats.org/officeDocument/2006/relationships/image" Target="../media/image3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Placeholder 10"/>
          <p:cNvSpPr>
            <a:spLocks noGrp="1"/>
          </p:cNvSpPr>
          <p:nvPr>
            <p:ph type="pic" sz="quarter" idx="15"/>
          </p:nvPr>
        </p:nvSpPr>
        <p:spPr/>
      </p:sp>
      <p:sp>
        <p:nvSpPr>
          <p:cNvPr id="8" name="Text Placeholder 7"/>
          <p:cNvSpPr>
            <a:spLocks noGrp="1"/>
          </p:cNvSpPr>
          <p:nvPr>
            <p:ph type="body" sz="quarter" idx="11"/>
          </p:nvPr>
        </p:nvSpPr>
        <p:spPr>
          <a:xfrm>
            <a:off x="578618" y="2906361"/>
            <a:ext cx="6584181" cy="528519"/>
          </a:xfrm>
        </p:spPr>
        <p:txBody>
          <a:bodyPr/>
          <a:lstStyle/>
          <a:p>
            <a:r>
              <a:rPr lang="en-US" sz="1700" b="1" dirty="0"/>
              <a:t>GS1 in Europe insights survey 2020</a:t>
            </a:r>
          </a:p>
          <a:p>
            <a:r>
              <a:rPr lang="en-US" sz="1050" b="1" dirty="0"/>
              <a:t>Main highlights – 2019 data </a:t>
            </a:r>
          </a:p>
        </p:txBody>
      </p:sp>
    </p:spTree>
    <p:extLst>
      <p:ext uri="{BB962C8B-B14F-4D97-AF65-F5344CB8AC3E}">
        <p14:creationId xmlns:p14="http://schemas.microsoft.com/office/powerpoint/2010/main" val="2009885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1700" b="1" dirty="0">
                <a:solidFill>
                  <a:srgbClr val="13136B"/>
                </a:solidFill>
              </a:rPr>
              <a:t>The community of GS1 in Europe* </a:t>
            </a:r>
            <a:endParaRPr lang="fr-FR" sz="1700" b="1" dirty="0">
              <a:solidFill>
                <a:srgbClr val="13136B"/>
              </a:solidFill>
            </a:endParaRPr>
          </a:p>
        </p:txBody>
      </p:sp>
      <p:sp>
        <p:nvSpPr>
          <p:cNvPr id="26" name="Rettangolo 25">
            <a:extLst>
              <a:ext uri="{FF2B5EF4-FFF2-40B4-BE49-F238E27FC236}">
                <a16:creationId xmlns:a16="http://schemas.microsoft.com/office/drawing/2014/main" id="{E7F8F10E-AAF3-46E5-A93A-6B95939AE3AC}"/>
              </a:ext>
            </a:extLst>
          </p:cNvPr>
          <p:cNvSpPr/>
          <p:nvPr/>
        </p:nvSpPr>
        <p:spPr>
          <a:xfrm>
            <a:off x="60568" y="1002729"/>
            <a:ext cx="1786045" cy="423746"/>
          </a:xfrm>
          <a:prstGeom prst="rect">
            <a:avLst/>
          </a:prstGeom>
          <a:solidFill>
            <a:schemeClr val="bg1"/>
          </a:solid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0" name="Rettangolo 29">
            <a:extLst>
              <a:ext uri="{FF2B5EF4-FFF2-40B4-BE49-F238E27FC236}">
                <a16:creationId xmlns:a16="http://schemas.microsoft.com/office/drawing/2014/main" id="{92CCA30E-3FDF-4B02-AD57-3DD06F7D8AAA}"/>
              </a:ext>
            </a:extLst>
          </p:cNvPr>
          <p:cNvSpPr/>
          <p:nvPr/>
        </p:nvSpPr>
        <p:spPr>
          <a:xfrm>
            <a:off x="989082" y="2907599"/>
            <a:ext cx="165275" cy="336504"/>
          </a:xfrm>
          <a:prstGeom prst="rect">
            <a:avLst/>
          </a:prstGeom>
          <a:solidFill>
            <a:schemeClr val="bg1"/>
          </a:solid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a16="http://schemas.microsoft.com/office/drawing/2014/main" id="{00FD2DFA-70E7-4E3C-BA78-BA3974E0DF0E}"/>
              </a:ext>
            </a:extLst>
          </p:cNvPr>
          <p:cNvPicPr>
            <a:picLocks noChangeAspect="1"/>
          </p:cNvPicPr>
          <p:nvPr/>
        </p:nvPicPr>
        <p:blipFill>
          <a:blip r:embed="rId2"/>
          <a:stretch>
            <a:fillRect/>
          </a:stretch>
        </p:blipFill>
        <p:spPr>
          <a:xfrm>
            <a:off x="914295" y="1002729"/>
            <a:ext cx="7171613" cy="3476354"/>
          </a:xfrm>
          <a:prstGeom prst="rect">
            <a:avLst/>
          </a:prstGeom>
        </p:spPr>
      </p:pic>
      <p:sp>
        <p:nvSpPr>
          <p:cNvPr id="7" name="CasellaDiTesto 6">
            <a:extLst>
              <a:ext uri="{FF2B5EF4-FFF2-40B4-BE49-F238E27FC236}">
                <a16:creationId xmlns:a16="http://schemas.microsoft.com/office/drawing/2014/main" id="{65D84318-3DD6-47ED-8D50-BEF0558189AF}"/>
              </a:ext>
            </a:extLst>
          </p:cNvPr>
          <p:cNvSpPr txBox="1"/>
          <p:nvPr/>
        </p:nvSpPr>
        <p:spPr>
          <a:xfrm>
            <a:off x="35373" y="4061969"/>
            <a:ext cx="2004553" cy="461665"/>
          </a:xfrm>
          <a:prstGeom prst="rect">
            <a:avLst/>
          </a:prstGeom>
          <a:noFill/>
        </p:spPr>
        <p:txBody>
          <a:bodyPr wrap="square" rtlCol="0">
            <a:spAutoFit/>
          </a:bodyPr>
          <a:lstStyle/>
          <a:p>
            <a:pPr algn="ctr"/>
            <a:r>
              <a:rPr lang="it-IT" sz="2400" b="1" dirty="0">
                <a:solidFill>
                  <a:srgbClr val="002060"/>
                </a:solidFill>
              </a:rPr>
              <a:t>186.8 </a:t>
            </a:r>
            <a:r>
              <a:rPr lang="it-IT" sz="1600" b="1" dirty="0">
                <a:solidFill>
                  <a:srgbClr val="002060"/>
                </a:solidFill>
              </a:rPr>
              <a:t>Mln</a:t>
            </a:r>
            <a:endParaRPr lang="it-IT" sz="1600" dirty="0">
              <a:solidFill>
                <a:srgbClr val="002060"/>
              </a:solidFill>
            </a:endParaRPr>
          </a:p>
        </p:txBody>
      </p:sp>
      <p:sp>
        <p:nvSpPr>
          <p:cNvPr id="20" name="Ovale 19">
            <a:extLst>
              <a:ext uri="{FF2B5EF4-FFF2-40B4-BE49-F238E27FC236}">
                <a16:creationId xmlns:a16="http://schemas.microsoft.com/office/drawing/2014/main" id="{76DC561F-A933-4704-B59A-974C3C5613E2}"/>
              </a:ext>
            </a:extLst>
          </p:cNvPr>
          <p:cNvSpPr/>
          <p:nvPr/>
        </p:nvSpPr>
        <p:spPr>
          <a:xfrm>
            <a:off x="2546208" y="3008452"/>
            <a:ext cx="972000" cy="903986"/>
          </a:xfrm>
          <a:prstGeom prst="ellipse">
            <a:avLst/>
          </a:prstGeom>
          <a:solidFill>
            <a:srgbClr val="FF6600"/>
          </a:solidFill>
          <a:ln w="28575">
            <a:solidFill>
              <a:srgbClr val="00297A"/>
            </a:solidFill>
          </a:ln>
          <a:effectLst>
            <a:outerShdw blurRad="76200" dir="13500000" sy="23000" kx="1200000" algn="br" rotWithShape="0">
              <a:prstClr val="black">
                <a:alpha val="20000"/>
              </a:prstClr>
            </a:outerShdw>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19" name="Picture 6" descr="Asset Preview">
            <a:extLst>
              <a:ext uri="{FF2B5EF4-FFF2-40B4-BE49-F238E27FC236}">
                <a16:creationId xmlns:a16="http://schemas.microsoft.com/office/drawing/2014/main" id="{43559E5E-D352-40B4-B531-BA801D769D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1282" y="3392556"/>
            <a:ext cx="565430" cy="547373"/>
          </a:xfrm>
          <a:prstGeom prst="rect">
            <a:avLst/>
          </a:prstGeom>
          <a:noFill/>
        </p:spPr>
      </p:pic>
      <p:sp>
        <p:nvSpPr>
          <p:cNvPr id="16" name="CasellaDiTesto 15">
            <a:extLst>
              <a:ext uri="{FF2B5EF4-FFF2-40B4-BE49-F238E27FC236}">
                <a16:creationId xmlns:a16="http://schemas.microsoft.com/office/drawing/2014/main" id="{874D872A-8594-47B6-93AC-D8355A3A6643}"/>
              </a:ext>
            </a:extLst>
          </p:cNvPr>
          <p:cNvSpPr txBox="1"/>
          <p:nvPr/>
        </p:nvSpPr>
        <p:spPr>
          <a:xfrm>
            <a:off x="2633140" y="3061202"/>
            <a:ext cx="873957" cy="400110"/>
          </a:xfrm>
          <a:prstGeom prst="rect">
            <a:avLst/>
          </a:prstGeom>
          <a:noFill/>
        </p:spPr>
        <p:txBody>
          <a:bodyPr wrap="none" rtlCol="0">
            <a:spAutoFit/>
          </a:bodyPr>
          <a:lstStyle/>
          <a:p>
            <a:pPr algn="ctr"/>
            <a:r>
              <a:rPr lang="it-IT" sz="1000" dirty="0" err="1">
                <a:solidFill>
                  <a:srgbClr val="002060"/>
                </a:solidFill>
              </a:rPr>
              <a:t>Member</a:t>
            </a:r>
            <a:r>
              <a:rPr lang="it-IT" sz="1000" dirty="0">
                <a:solidFill>
                  <a:srgbClr val="002060"/>
                </a:solidFill>
              </a:rPr>
              <a:t> </a:t>
            </a:r>
          </a:p>
          <a:p>
            <a:pPr algn="ctr"/>
            <a:r>
              <a:rPr lang="it-IT" sz="1000" dirty="0">
                <a:solidFill>
                  <a:srgbClr val="002060"/>
                </a:solidFill>
              </a:rPr>
              <a:t>companies</a:t>
            </a:r>
          </a:p>
        </p:txBody>
      </p:sp>
      <p:sp>
        <p:nvSpPr>
          <p:cNvPr id="39" name="Ovale 38">
            <a:extLst>
              <a:ext uri="{FF2B5EF4-FFF2-40B4-BE49-F238E27FC236}">
                <a16:creationId xmlns:a16="http://schemas.microsoft.com/office/drawing/2014/main" id="{28E0EF96-99B9-476A-A93F-3FA2A4303927}"/>
              </a:ext>
            </a:extLst>
          </p:cNvPr>
          <p:cNvSpPr/>
          <p:nvPr/>
        </p:nvSpPr>
        <p:spPr>
          <a:xfrm>
            <a:off x="6118910" y="3027502"/>
            <a:ext cx="936000" cy="873896"/>
          </a:xfrm>
          <a:prstGeom prst="ellipse">
            <a:avLst/>
          </a:prstGeom>
          <a:solidFill>
            <a:srgbClr val="FF6600"/>
          </a:solidFill>
          <a:ln w="28575">
            <a:solidFill>
              <a:srgbClr val="00297A"/>
            </a:solidFill>
          </a:ln>
          <a:effectLst>
            <a:outerShdw blurRad="76200" dir="18900000" sy="23000" kx="-1200000" algn="bl" rotWithShape="0">
              <a:prstClr val="black">
                <a:alpha val="20000"/>
              </a:prstClr>
            </a:outerShdw>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38" name="Immagine 37">
            <a:extLst>
              <a:ext uri="{FF2B5EF4-FFF2-40B4-BE49-F238E27FC236}">
                <a16:creationId xmlns:a16="http://schemas.microsoft.com/office/drawing/2014/main" id="{68E70115-9F24-402D-97BE-C0E8E0F4E9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9234" y="2988089"/>
            <a:ext cx="672225" cy="650585"/>
          </a:xfrm>
          <a:prstGeom prst="rect">
            <a:avLst/>
          </a:prstGeom>
          <a:ln w="28575">
            <a:noFill/>
          </a:ln>
        </p:spPr>
      </p:pic>
      <p:sp>
        <p:nvSpPr>
          <p:cNvPr id="35" name="CasellaDiTesto 34">
            <a:extLst>
              <a:ext uri="{FF2B5EF4-FFF2-40B4-BE49-F238E27FC236}">
                <a16:creationId xmlns:a16="http://schemas.microsoft.com/office/drawing/2014/main" id="{92713F52-F0D5-47AD-A747-F6888E65B44D}"/>
              </a:ext>
            </a:extLst>
          </p:cNvPr>
          <p:cNvSpPr txBox="1"/>
          <p:nvPr/>
        </p:nvSpPr>
        <p:spPr>
          <a:xfrm>
            <a:off x="6122988" y="3459388"/>
            <a:ext cx="881973" cy="246221"/>
          </a:xfrm>
          <a:prstGeom prst="rect">
            <a:avLst/>
          </a:prstGeom>
          <a:noFill/>
          <a:ln w="28575">
            <a:noFill/>
          </a:ln>
        </p:spPr>
        <p:txBody>
          <a:bodyPr wrap="none" rtlCol="0">
            <a:spAutoFit/>
          </a:bodyPr>
          <a:lstStyle/>
          <a:p>
            <a:pPr algn="ctr"/>
            <a:r>
              <a:rPr lang="it-IT" sz="1000" dirty="0" err="1">
                <a:solidFill>
                  <a:srgbClr val="002060"/>
                </a:solidFill>
              </a:rPr>
              <a:t>Employees</a:t>
            </a:r>
            <a:endParaRPr lang="it-IT" sz="1000" dirty="0">
              <a:solidFill>
                <a:srgbClr val="002060"/>
              </a:solidFill>
            </a:endParaRPr>
          </a:p>
        </p:txBody>
      </p:sp>
      <p:sp>
        <p:nvSpPr>
          <p:cNvPr id="9" name="CasellaDiTesto 8">
            <a:extLst>
              <a:ext uri="{FF2B5EF4-FFF2-40B4-BE49-F238E27FC236}">
                <a16:creationId xmlns:a16="http://schemas.microsoft.com/office/drawing/2014/main" id="{172048F0-D7E7-40B1-9113-C93E60B0808B}"/>
              </a:ext>
            </a:extLst>
          </p:cNvPr>
          <p:cNvSpPr txBox="1"/>
          <p:nvPr/>
        </p:nvSpPr>
        <p:spPr>
          <a:xfrm>
            <a:off x="1842806" y="4082522"/>
            <a:ext cx="1612942" cy="461665"/>
          </a:xfrm>
          <a:prstGeom prst="rect">
            <a:avLst/>
          </a:prstGeom>
          <a:noFill/>
        </p:spPr>
        <p:txBody>
          <a:bodyPr wrap="none" rtlCol="0">
            <a:spAutoFit/>
          </a:bodyPr>
          <a:lstStyle/>
          <a:p>
            <a:r>
              <a:rPr lang="it-IT" sz="2400" b="1" dirty="0">
                <a:solidFill>
                  <a:srgbClr val="002060"/>
                </a:solidFill>
              </a:rPr>
              <a:t>468.568</a:t>
            </a:r>
          </a:p>
        </p:txBody>
      </p:sp>
      <p:sp>
        <p:nvSpPr>
          <p:cNvPr id="11" name="CasellaDiTesto 10">
            <a:extLst>
              <a:ext uri="{FF2B5EF4-FFF2-40B4-BE49-F238E27FC236}">
                <a16:creationId xmlns:a16="http://schemas.microsoft.com/office/drawing/2014/main" id="{3CC73F4C-8E99-4399-84E9-57A043B31E12}"/>
              </a:ext>
            </a:extLst>
          </p:cNvPr>
          <p:cNvSpPr txBox="1"/>
          <p:nvPr/>
        </p:nvSpPr>
        <p:spPr>
          <a:xfrm>
            <a:off x="5870783" y="4110182"/>
            <a:ext cx="1173719" cy="461665"/>
          </a:xfrm>
          <a:prstGeom prst="rect">
            <a:avLst/>
          </a:prstGeom>
          <a:noFill/>
        </p:spPr>
        <p:txBody>
          <a:bodyPr wrap="none" rtlCol="0">
            <a:spAutoFit/>
          </a:bodyPr>
          <a:lstStyle/>
          <a:p>
            <a:r>
              <a:rPr lang="it-IT" sz="2400" b="1" dirty="0">
                <a:solidFill>
                  <a:srgbClr val="002060"/>
                </a:solidFill>
              </a:rPr>
              <a:t>1.913</a:t>
            </a:r>
            <a:endParaRPr lang="it-IT" sz="2400" dirty="0">
              <a:solidFill>
                <a:srgbClr val="002060"/>
              </a:solidFill>
            </a:endParaRPr>
          </a:p>
        </p:txBody>
      </p:sp>
      <p:sp>
        <p:nvSpPr>
          <p:cNvPr id="49" name="Ovale 48">
            <a:extLst>
              <a:ext uri="{FF2B5EF4-FFF2-40B4-BE49-F238E27FC236}">
                <a16:creationId xmlns:a16="http://schemas.microsoft.com/office/drawing/2014/main" id="{9285C434-9578-4452-82E7-CF6EDAE34E2E}"/>
              </a:ext>
            </a:extLst>
          </p:cNvPr>
          <p:cNvSpPr/>
          <p:nvPr/>
        </p:nvSpPr>
        <p:spPr>
          <a:xfrm>
            <a:off x="7576815" y="2967829"/>
            <a:ext cx="972000" cy="918744"/>
          </a:xfrm>
          <a:prstGeom prst="ellipse">
            <a:avLst/>
          </a:prstGeom>
          <a:solidFill>
            <a:srgbClr val="FF6600"/>
          </a:solidFill>
          <a:ln w="28575">
            <a:solidFill>
              <a:srgbClr val="00297A"/>
            </a:solidFill>
          </a:ln>
          <a:effectLst>
            <a:outerShdw blurRad="76200" dir="18900000" sy="23000" kx="-1200000" algn="bl" rotWithShape="0">
              <a:prstClr val="black">
                <a:alpha val="20000"/>
              </a:prstClr>
            </a:outerShdw>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48" name="Picture 8" descr="Asset Preview">
            <a:extLst>
              <a:ext uri="{FF2B5EF4-FFF2-40B4-BE49-F238E27FC236}">
                <a16:creationId xmlns:a16="http://schemas.microsoft.com/office/drawing/2014/main" id="{0712915C-572B-4C54-91A0-9D1A0CDA955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1480" y="3354159"/>
            <a:ext cx="562065" cy="549670"/>
          </a:xfrm>
          <a:prstGeom prst="rect">
            <a:avLst/>
          </a:prstGeom>
          <a:noFill/>
          <a:ln w="28575">
            <a:noFill/>
          </a:ln>
        </p:spPr>
      </p:pic>
      <p:sp>
        <p:nvSpPr>
          <p:cNvPr id="46" name="CasellaDiTesto 45">
            <a:extLst>
              <a:ext uri="{FF2B5EF4-FFF2-40B4-BE49-F238E27FC236}">
                <a16:creationId xmlns:a16="http://schemas.microsoft.com/office/drawing/2014/main" id="{25732446-CC5C-41B2-A22F-EC4A74800B5D}"/>
              </a:ext>
            </a:extLst>
          </p:cNvPr>
          <p:cNvSpPr txBox="1"/>
          <p:nvPr/>
        </p:nvSpPr>
        <p:spPr>
          <a:xfrm>
            <a:off x="7553030" y="3102574"/>
            <a:ext cx="995785" cy="400110"/>
          </a:xfrm>
          <a:prstGeom prst="rect">
            <a:avLst/>
          </a:prstGeom>
          <a:noFill/>
        </p:spPr>
        <p:txBody>
          <a:bodyPr wrap="none" rtlCol="0">
            <a:spAutoFit/>
          </a:bodyPr>
          <a:lstStyle/>
          <a:p>
            <a:pPr algn="ctr"/>
            <a:r>
              <a:rPr lang="it-IT" sz="1000" dirty="0">
                <a:solidFill>
                  <a:srgbClr val="002060"/>
                </a:solidFill>
              </a:rPr>
              <a:t>Value-</a:t>
            </a:r>
            <a:r>
              <a:rPr lang="it-IT" sz="1000" dirty="0" err="1">
                <a:solidFill>
                  <a:srgbClr val="002060"/>
                </a:solidFill>
              </a:rPr>
              <a:t>added</a:t>
            </a:r>
            <a:endParaRPr lang="it-IT" sz="1000" dirty="0">
              <a:solidFill>
                <a:srgbClr val="002060"/>
              </a:solidFill>
            </a:endParaRPr>
          </a:p>
          <a:p>
            <a:pPr algn="ctr"/>
            <a:r>
              <a:rPr lang="it-IT" sz="1000" dirty="0">
                <a:solidFill>
                  <a:srgbClr val="002060"/>
                </a:solidFill>
              </a:rPr>
              <a:t>Services</a:t>
            </a:r>
          </a:p>
        </p:txBody>
      </p:sp>
      <p:sp>
        <p:nvSpPr>
          <p:cNvPr id="28" name="Rettangolo 27">
            <a:extLst>
              <a:ext uri="{FF2B5EF4-FFF2-40B4-BE49-F238E27FC236}">
                <a16:creationId xmlns:a16="http://schemas.microsoft.com/office/drawing/2014/main" id="{917819E5-C6BA-4F6B-85F7-C32369F513AA}"/>
              </a:ext>
            </a:extLst>
          </p:cNvPr>
          <p:cNvSpPr/>
          <p:nvPr/>
        </p:nvSpPr>
        <p:spPr>
          <a:xfrm>
            <a:off x="794103" y="3037096"/>
            <a:ext cx="165275" cy="336504"/>
          </a:xfrm>
          <a:prstGeom prst="rect">
            <a:avLst/>
          </a:prstGeom>
          <a:solidFill>
            <a:schemeClr val="bg1"/>
          </a:solid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nvGrpSpPr>
          <p:cNvPr id="53" name="Gruppo 52">
            <a:extLst>
              <a:ext uri="{FF2B5EF4-FFF2-40B4-BE49-F238E27FC236}">
                <a16:creationId xmlns:a16="http://schemas.microsoft.com/office/drawing/2014/main" id="{CCA7CD13-AC53-411F-98CE-D1A8DA7D48E8}"/>
              </a:ext>
            </a:extLst>
          </p:cNvPr>
          <p:cNvGrpSpPr/>
          <p:nvPr/>
        </p:nvGrpSpPr>
        <p:grpSpPr>
          <a:xfrm>
            <a:off x="855904" y="2997871"/>
            <a:ext cx="972000" cy="895565"/>
            <a:chOff x="529863" y="1083745"/>
            <a:chExt cx="1259130" cy="1216980"/>
          </a:xfrm>
          <a:solidFill>
            <a:srgbClr val="FF6600"/>
          </a:solidFill>
        </p:grpSpPr>
        <p:sp>
          <p:nvSpPr>
            <p:cNvPr id="56" name="Ovale 55">
              <a:extLst>
                <a:ext uri="{FF2B5EF4-FFF2-40B4-BE49-F238E27FC236}">
                  <a16:creationId xmlns:a16="http://schemas.microsoft.com/office/drawing/2014/main" id="{72B7ADEE-2875-4052-AA79-C44C1F338E8F}"/>
                </a:ext>
              </a:extLst>
            </p:cNvPr>
            <p:cNvSpPr/>
            <p:nvPr/>
          </p:nvSpPr>
          <p:spPr>
            <a:xfrm>
              <a:off x="529863" y="1083745"/>
              <a:ext cx="1259130" cy="1216980"/>
            </a:xfrm>
            <a:prstGeom prst="ellipse">
              <a:avLst/>
            </a:prstGeom>
            <a:grpFill/>
            <a:ln w="28575">
              <a:solidFill>
                <a:srgbClr val="00297A"/>
              </a:solidFill>
            </a:ln>
            <a:effectLst>
              <a:outerShdw blurRad="76200" dir="13500000" sy="23000" kx="1200000" algn="br" rotWithShape="0">
                <a:prstClr val="black">
                  <a:alpha val="20000"/>
                </a:prstClr>
              </a:outerShdw>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55" name="Immagine 54">
              <a:extLst>
                <a:ext uri="{FF2B5EF4-FFF2-40B4-BE49-F238E27FC236}">
                  <a16:creationId xmlns:a16="http://schemas.microsoft.com/office/drawing/2014/main" id="{A48A833A-64E5-43D6-964E-570B080660DD}"/>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10000" b="90000" l="10000" r="90000"/>
                      </a14:imgEffect>
                    </a14:imgLayer>
                  </a14:imgProps>
                </a:ext>
              </a:extLst>
            </a:blip>
            <a:stretch>
              <a:fillRect/>
            </a:stretch>
          </p:blipFill>
          <p:spPr>
            <a:xfrm>
              <a:off x="791778" y="1124010"/>
              <a:ext cx="667790" cy="667790"/>
            </a:xfrm>
            <a:prstGeom prst="rect">
              <a:avLst/>
            </a:prstGeom>
            <a:noFill/>
          </p:spPr>
        </p:pic>
      </p:grpSp>
      <p:cxnSp>
        <p:nvCxnSpPr>
          <p:cNvPr id="54" name="Connettore diritto 53">
            <a:extLst>
              <a:ext uri="{FF2B5EF4-FFF2-40B4-BE49-F238E27FC236}">
                <a16:creationId xmlns:a16="http://schemas.microsoft.com/office/drawing/2014/main" id="{3FF6D21B-5DCC-4EFC-85F0-0FD628A22FB8}"/>
              </a:ext>
            </a:extLst>
          </p:cNvPr>
          <p:cNvCxnSpPr>
            <a:cxnSpLocks/>
          </p:cNvCxnSpPr>
          <p:nvPr/>
        </p:nvCxnSpPr>
        <p:spPr>
          <a:xfrm>
            <a:off x="1590634" y="3838168"/>
            <a:ext cx="0" cy="364435"/>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2" name="CasellaDiTesto 51">
            <a:extLst>
              <a:ext uri="{FF2B5EF4-FFF2-40B4-BE49-F238E27FC236}">
                <a16:creationId xmlns:a16="http://schemas.microsoft.com/office/drawing/2014/main" id="{5E199D16-A178-4C07-B597-0CA5C9D91C64}"/>
              </a:ext>
            </a:extLst>
          </p:cNvPr>
          <p:cNvSpPr txBox="1"/>
          <p:nvPr/>
        </p:nvSpPr>
        <p:spPr>
          <a:xfrm>
            <a:off x="954618" y="3406412"/>
            <a:ext cx="774571" cy="400110"/>
          </a:xfrm>
          <a:prstGeom prst="rect">
            <a:avLst/>
          </a:prstGeom>
          <a:noFill/>
        </p:spPr>
        <p:txBody>
          <a:bodyPr wrap="none" rtlCol="0">
            <a:spAutoFit/>
          </a:bodyPr>
          <a:lstStyle/>
          <a:p>
            <a:pPr algn="ctr"/>
            <a:r>
              <a:rPr lang="it-IT" sz="1000" dirty="0">
                <a:solidFill>
                  <a:srgbClr val="002060"/>
                </a:solidFill>
              </a:rPr>
              <a:t>Financial</a:t>
            </a:r>
          </a:p>
          <a:p>
            <a:pPr algn="ctr"/>
            <a:r>
              <a:rPr lang="it-IT" sz="1000" dirty="0">
                <a:solidFill>
                  <a:srgbClr val="002060"/>
                </a:solidFill>
              </a:rPr>
              <a:t> </a:t>
            </a:r>
            <a:r>
              <a:rPr lang="it-IT" sz="1000" dirty="0" err="1">
                <a:solidFill>
                  <a:srgbClr val="002060"/>
                </a:solidFill>
              </a:rPr>
              <a:t>strength</a:t>
            </a:r>
            <a:endParaRPr lang="it-IT" sz="1000" dirty="0">
              <a:solidFill>
                <a:srgbClr val="002060"/>
              </a:solidFill>
            </a:endParaRPr>
          </a:p>
        </p:txBody>
      </p:sp>
      <p:cxnSp>
        <p:nvCxnSpPr>
          <p:cNvPr id="60" name="Connettore diritto 59">
            <a:extLst>
              <a:ext uri="{FF2B5EF4-FFF2-40B4-BE49-F238E27FC236}">
                <a16:creationId xmlns:a16="http://schemas.microsoft.com/office/drawing/2014/main" id="{CE134C1F-5F6F-47D5-A0C6-F2B4A24E1353}"/>
              </a:ext>
            </a:extLst>
          </p:cNvPr>
          <p:cNvCxnSpPr>
            <a:cxnSpLocks/>
          </p:cNvCxnSpPr>
          <p:nvPr/>
        </p:nvCxnSpPr>
        <p:spPr>
          <a:xfrm>
            <a:off x="6834559" y="3838510"/>
            <a:ext cx="0" cy="364435"/>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61" name="Connettore diritto 60">
            <a:extLst>
              <a:ext uri="{FF2B5EF4-FFF2-40B4-BE49-F238E27FC236}">
                <a16:creationId xmlns:a16="http://schemas.microsoft.com/office/drawing/2014/main" id="{627537B9-6210-4E8C-AF26-E94407CBE89D}"/>
              </a:ext>
            </a:extLst>
          </p:cNvPr>
          <p:cNvCxnSpPr>
            <a:cxnSpLocks/>
          </p:cNvCxnSpPr>
          <p:nvPr/>
        </p:nvCxnSpPr>
        <p:spPr>
          <a:xfrm>
            <a:off x="8315468" y="3821864"/>
            <a:ext cx="0" cy="364435"/>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63" name="CasellaDiTesto 62">
            <a:extLst>
              <a:ext uri="{FF2B5EF4-FFF2-40B4-BE49-F238E27FC236}">
                <a16:creationId xmlns:a16="http://schemas.microsoft.com/office/drawing/2014/main" id="{9231DF00-68BC-4522-880E-96558EA326D0}"/>
              </a:ext>
            </a:extLst>
          </p:cNvPr>
          <p:cNvSpPr txBox="1"/>
          <p:nvPr/>
        </p:nvSpPr>
        <p:spPr>
          <a:xfrm>
            <a:off x="7218455" y="4110182"/>
            <a:ext cx="1345240" cy="461665"/>
          </a:xfrm>
          <a:prstGeom prst="rect">
            <a:avLst/>
          </a:prstGeom>
          <a:noFill/>
        </p:spPr>
        <p:txBody>
          <a:bodyPr wrap="none" rtlCol="0">
            <a:spAutoFit/>
          </a:bodyPr>
          <a:lstStyle/>
          <a:p>
            <a:r>
              <a:rPr lang="it-IT" sz="2400" b="1" dirty="0">
                <a:solidFill>
                  <a:srgbClr val="002060"/>
                </a:solidFill>
              </a:rPr>
              <a:t>22.5%</a:t>
            </a:r>
            <a:endParaRPr lang="it-IT" sz="2400" dirty="0">
              <a:solidFill>
                <a:srgbClr val="002060"/>
              </a:solidFill>
            </a:endParaRPr>
          </a:p>
        </p:txBody>
      </p:sp>
      <p:sp>
        <p:nvSpPr>
          <p:cNvPr id="70" name="CasellaDiTesto 69">
            <a:extLst>
              <a:ext uri="{FF2B5EF4-FFF2-40B4-BE49-F238E27FC236}">
                <a16:creationId xmlns:a16="http://schemas.microsoft.com/office/drawing/2014/main" id="{D0E7B7F9-45E7-418A-B16F-CE689BFB5B2D}"/>
              </a:ext>
            </a:extLst>
          </p:cNvPr>
          <p:cNvSpPr txBox="1"/>
          <p:nvPr/>
        </p:nvSpPr>
        <p:spPr>
          <a:xfrm>
            <a:off x="4343753" y="3736572"/>
            <a:ext cx="915635" cy="707886"/>
          </a:xfrm>
          <a:prstGeom prst="rect">
            <a:avLst/>
          </a:prstGeom>
          <a:noFill/>
        </p:spPr>
        <p:txBody>
          <a:bodyPr wrap="none" rtlCol="0">
            <a:spAutoFit/>
          </a:bodyPr>
          <a:lstStyle/>
          <a:p>
            <a:r>
              <a:rPr lang="it-IT" sz="4000" b="1" dirty="0">
                <a:solidFill>
                  <a:srgbClr val="002060"/>
                </a:solidFill>
              </a:rPr>
              <a:t>49</a:t>
            </a:r>
            <a:endParaRPr lang="it-IT" sz="4000" dirty="0">
              <a:solidFill>
                <a:srgbClr val="002060"/>
              </a:solidFill>
            </a:endParaRPr>
          </a:p>
        </p:txBody>
      </p:sp>
      <p:cxnSp>
        <p:nvCxnSpPr>
          <p:cNvPr id="72" name="Connettore diritto 71">
            <a:extLst>
              <a:ext uri="{FF2B5EF4-FFF2-40B4-BE49-F238E27FC236}">
                <a16:creationId xmlns:a16="http://schemas.microsoft.com/office/drawing/2014/main" id="{EFC5286D-9881-410D-A472-000C65A922D4}"/>
              </a:ext>
            </a:extLst>
          </p:cNvPr>
          <p:cNvCxnSpPr>
            <a:cxnSpLocks/>
          </p:cNvCxnSpPr>
          <p:nvPr/>
        </p:nvCxnSpPr>
        <p:spPr>
          <a:xfrm>
            <a:off x="3291274" y="3834738"/>
            <a:ext cx="0" cy="364435"/>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nvGrpSpPr>
          <p:cNvPr id="81" name="Gruppo 80">
            <a:extLst>
              <a:ext uri="{FF2B5EF4-FFF2-40B4-BE49-F238E27FC236}">
                <a16:creationId xmlns:a16="http://schemas.microsoft.com/office/drawing/2014/main" id="{B18CF59E-248D-470F-898E-EC866ED8F7B4}"/>
              </a:ext>
            </a:extLst>
          </p:cNvPr>
          <p:cNvGrpSpPr/>
          <p:nvPr/>
        </p:nvGrpSpPr>
        <p:grpSpPr>
          <a:xfrm>
            <a:off x="4135694" y="2307426"/>
            <a:ext cx="1188000" cy="1116000"/>
            <a:chOff x="2147650" y="1148290"/>
            <a:chExt cx="1188000" cy="1116000"/>
          </a:xfrm>
          <a:effectLst>
            <a:outerShdw blurRad="76200" dir="13500000" sy="23000" kx="1200000" algn="br" rotWithShape="0">
              <a:prstClr val="black">
                <a:alpha val="20000"/>
              </a:prstClr>
            </a:outerShdw>
          </a:effectLst>
        </p:grpSpPr>
        <p:sp>
          <p:nvSpPr>
            <p:cNvPr id="65" name="Ovale 64">
              <a:extLst>
                <a:ext uri="{FF2B5EF4-FFF2-40B4-BE49-F238E27FC236}">
                  <a16:creationId xmlns:a16="http://schemas.microsoft.com/office/drawing/2014/main" id="{98BE3639-04CB-4E8A-9CBA-B2B82C8AAABD}"/>
                </a:ext>
              </a:extLst>
            </p:cNvPr>
            <p:cNvSpPr/>
            <p:nvPr/>
          </p:nvSpPr>
          <p:spPr>
            <a:xfrm>
              <a:off x="2147650" y="1148290"/>
              <a:ext cx="1188000" cy="1116000"/>
            </a:xfrm>
            <a:prstGeom prst="ellipse">
              <a:avLst/>
            </a:prstGeom>
            <a:solidFill>
              <a:srgbClr val="FF6600"/>
            </a:solidFill>
            <a:ln w="28575">
              <a:solidFill>
                <a:srgbClr val="00297A"/>
              </a:solidFill>
            </a:ln>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4" name="CasellaDiTesto 73">
              <a:extLst>
                <a:ext uri="{FF2B5EF4-FFF2-40B4-BE49-F238E27FC236}">
                  <a16:creationId xmlns:a16="http://schemas.microsoft.com/office/drawing/2014/main" id="{0AF50AF2-7220-4950-98E9-81C2B4158E81}"/>
                </a:ext>
              </a:extLst>
            </p:cNvPr>
            <p:cNvSpPr txBox="1"/>
            <p:nvPr/>
          </p:nvSpPr>
          <p:spPr>
            <a:xfrm>
              <a:off x="2445105" y="1741729"/>
              <a:ext cx="679994" cy="369332"/>
            </a:xfrm>
            <a:prstGeom prst="rect">
              <a:avLst/>
            </a:prstGeom>
            <a:noFill/>
            <a:scene3d>
              <a:camera prst="orthographicFront"/>
              <a:lightRig rig="threePt" dir="t"/>
            </a:scene3d>
            <a:sp3d>
              <a:bevelT w="114300" prst="artDeco"/>
            </a:sp3d>
          </p:spPr>
          <p:txBody>
            <a:bodyPr wrap="none" rtlCol="0">
              <a:spAutoFit/>
            </a:bodyPr>
            <a:lstStyle/>
            <a:p>
              <a:pPr algn="ctr"/>
              <a:r>
                <a:rPr lang="it-IT" dirty="0" err="1">
                  <a:solidFill>
                    <a:srgbClr val="002060"/>
                  </a:solidFill>
                </a:rPr>
                <a:t>MOs</a:t>
              </a:r>
              <a:endParaRPr lang="it-IT" dirty="0">
                <a:solidFill>
                  <a:srgbClr val="002060"/>
                </a:solidFill>
              </a:endParaRPr>
            </a:p>
          </p:txBody>
        </p:sp>
        <p:grpSp>
          <p:nvGrpSpPr>
            <p:cNvPr id="79" name="Gruppo 78">
              <a:extLst>
                <a:ext uri="{FF2B5EF4-FFF2-40B4-BE49-F238E27FC236}">
                  <a16:creationId xmlns:a16="http://schemas.microsoft.com/office/drawing/2014/main" id="{21AB350D-07BA-49B5-9DCD-5F03519A9B62}"/>
                </a:ext>
              </a:extLst>
            </p:cNvPr>
            <p:cNvGrpSpPr/>
            <p:nvPr/>
          </p:nvGrpSpPr>
          <p:grpSpPr>
            <a:xfrm>
              <a:off x="2468193" y="1212819"/>
              <a:ext cx="569388" cy="584775"/>
              <a:chOff x="2401046" y="1254153"/>
              <a:chExt cx="636535" cy="636535"/>
            </a:xfrm>
          </p:grpSpPr>
          <p:pic>
            <p:nvPicPr>
              <p:cNvPr id="75" name="Immagine 74">
                <a:extLst>
                  <a:ext uri="{FF2B5EF4-FFF2-40B4-BE49-F238E27FC236}">
                    <a16:creationId xmlns:a16="http://schemas.microsoft.com/office/drawing/2014/main" id="{A50E7C2F-02FB-45DC-971F-8E74A36F96D0}"/>
                  </a:ext>
                </a:extLst>
              </p:cNvPr>
              <p:cNvPicPr>
                <a:picLocks noChangeAspect="1"/>
              </p:cNvPicPr>
              <p:nvPr/>
            </p:nvPicPr>
            <p:blipFill>
              <a:blip r:embed="rId8">
                <a:extLst>
                  <a:ext uri="{BEBA8EAE-BF5A-486C-A8C5-ECC9F3942E4B}">
                    <a14:imgProps xmlns:a14="http://schemas.microsoft.com/office/drawing/2010/main">
                      <a14:imgLayer r:embed="rId9">
                        <a14:imgEffect>
                          <a14:backgroundRemoval t="10000" b="90000" l="10000" r="90000"/>
                        </a14:imgEffect>
                      </a14:imgLayer>
                    </a14:imgProps>
                  </a:ext>
                </a:extLst>
              </a:blip>
              <a:stretch>
                <a:fillRect/>
              </a:stretch>
            </p:blipFill>
            <p:spPr>
              <a:xfrm>
                <a:off x="2401046" y="1254153"/>
                <a:ext cx="636535" cy="636535"/>
              </a:xfrm>
              <a:prstGeom prst="rect">
                <a:avLst/>
              </a:prstGeom>
              <a:noFill/>
              <a:scene3d>
                <a:camera prst="orthographicFront"/>
                <a:lightRig rig="threePt" dir="t"/>
              </a:scene3d>
              <a:sp3d>
                <a:bevelT w="114300" prst="artDeco"/>
              </a:sp3d>
            </p:spPr>
          </p:pic>
          <p:sp>
            <p:nvSpPr>
              <p:cNvPr id="76" name="Arco 75">
                <a:extLst>
                  <a:ext uri="{FF2B5EF4-FFF2-40B4-BE49-F238E27FC236}">
                    <a16:creationId xmlns:a16="http://schemas.microsoft.com/office/drawing/2014/main" id="{5F01105C-70A9-4C34-9C56-8DFA7F460FB7}"/>
                  </a:ext>
                </a:extLst>
              </p:cNvPr>
              <p:cNvSpPr/>
              <p:nvPr/>
            </p:nvSpPr>
            <p:spPr>
              <a:xfrm rot="2341195">
                <a:off x="2622420" y="1385592"/>
                <a:ext cx="352335" cy="400110"/>
              </a:xfrm>
              <a:prstGeom prst="arc">
                <a:avLst/>
              </a:prstGeom>
              <a:ln w="57150">
                <a:solidFill>
                  <a:schemeClr val="tx2"/>
                </a:solidFill>
              </a:ln>
              <a:effectLst/>
              <a:scene3d>
                <a:camera prst="orthographicFront"/>
                <a:lightRig rig="threePt" dir="t"/>
              </a:scene3d>
              <a:sp3d>
                <a:bevelT w="114300" prst="artDeco"/>
              </a:sp3d>
            </p:spPr>
            <p:style>
              <a:lnRef idx="2">
                <a:schemeClr val="accent1"/>
              </a:lnRef>
              <a:fillRef idx="0">
                <a:schemeClr val="accent1"/>
              </a:fillRef>
              <a:effectRef idx="1">
                <a:schemeClr val="accent1"/>
              </a:effectRef>
              <a:fontRef idx="minor">
                <a:schemeClr val="tx1"/>
              </a:fontRef>
            </p:style>
            <p:txBody>
              <a:bodyPr rtlCol="0" anchor="ctr"/>
              <a:lstStyle/>
              <a:p>
                <a:pPr algn="ctr"/>
                <a:endParaRPr lang="it-IT"/>
              </a:p>
            </p:txBody>
          </p:sp>
          <p:sp>
            <p:nvSpPr>
              <p:cNvPr id="78" name="Arco 77">
                <a:extLst>
                  <a:ext uri="{FF2B5EF4-FFF2-40B4-BE49-F238E27FC236}">
                    <a16:creationId xmlns:a16="http://schemas.microsoft.com/office/drawing/2014/main" id="{BE3E605C-005F-47EE-AF35-BC307FFE0C27}"/>
                  </a:ext>
                </a:extLst>
              </p:cNvPr>
              <p:cNvSpPr/>
              <p:nvPr/>
            </p:nvSpPr>
            <p:spPr>
              <a:xfrm rot="12623574">
                <a:off x="2464007" y="1363095"/>
                <a:ext cx="352335" cy="400110"/>
              </a:xfrm>
              <a:prstGeom prst="arc">
                <a:avLst/>
              </a:prstGeom>
              <a:ln w="57150">
                <a:solidFill>
                  <a:schemeClr val="tx2"/>
                </a:solidFill>
              </a:ln>
              <a:effectLst/>
              <a:scene3d>
                <a:camera prst="orthographicFront"/>
                <a:lightRig rig="threePt" dir="t"/>
              </a:scene3d>
              <a:sp3d>
                <a:bevelT w="114300" prst="artDeco"/>
              </a:sp3d>
            </p:spPr>
            <p:style>
              <a:lnRef idx="2">
                <a:schemeClr val="accent1"/>
              </a:lnRef>
              <a:fillRef idx="0">
                <a:schemeClr val="accent1"/>
              </a:fillRef>
              <a:effectRef idx="1">
                <a:schemeClr val="accent1"/>
              </a:effectRef>
              <a:fontRef idx="minor">
                <a:schemeClr val="tx1"/>
              </a:fontRef>
            </p:style>
            <p:txBody>
              <a:bodyPr rtlCol="0" anchor="ctr"/>
              <a:lstStyle/>
              <a:p>
                <a:pPr algn="ctr"/>
                <a:endParaRPr lang="it-IT"/>
              </a:p>
            </p:txBody>
          </p:sp>
        </p:grpSp>
      </p:grpSp>
      <p:cxnSp>
        <p:nvCxnSpPr>
          <p:cNvPr id="83" name="Connettore diritto 82">
            <a:extLst>
              <a:ext uri="{FF2B5EF4-FFF2-40B4-BE49-F238E27FC236}">
                <a16:creationId xmlns:a16="http://schemas.microsoft.com/office/drawing/2014/main" id="{EB625B0B-E602-4D7F-B5A9-8296AF35BD65}"/>
              </a:ext>
            </a:extLst>
          </p:cNvPr>
          <p:cNvCxnSpPr>
            <a:cxnSpLocks/>
          </p:cNvCxnSpPr>
          <p:nvPr/>
        </p:nvCxnSpPr>
        <p:spPr>
          <a:xfrm>
            <a:off x="5115514" y="3291991"/>
            <a:ext cx="0" cy="620447"/>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5" name="CasellaDiTesto 84">
            <a:extLst>
              <a:ext uri="{FF2B5EF4-FFF2-40B4-BE49-F238E27FC236}">
                <a16:creationId xmlns:a16="http://schemas.microsoft.com/office/drawing/2014/main" id="{5A57464C-A6E2-4135-8DF5-9941385065E3}"/>
              </a:ext>
            </a:extLst>
          </p:cNvPr>
          <p:cNvSpPr txBox="1"/>
          <p:nvPr/>
        </p:nvSpPr>
        <p:spPr>
          <a:xfrm>
            <a:off x="967275" y="4577054"/>
            <a:ext cx="877163" cy="276999"/>
          </a:xfrm>
          <a:prstGeom prst="rect">
            <a:avLst/>
          </a:prstGeom>
          <a:noFill/>
        </p:spPr>
        <p:txBody>
          <a:bodyPr wrap="none" rtlCol="0">
            <a:spAutoFit/>
          </a:bodyPr>
          <a:lstStyle/>
          <a:p>
            <a:r>
              <a:rPr lang="it-IT" sz="1200" dirty="0"/>
              <a:t>* 2019 Y</a:t>
            </a:r>
          </a:p>
        </p:txBody>
      </p:sp>
    </p:spTree>
    <p:extLst>
      <p:ext uri="{BB962C8B-B14F-4D97-AF65-F5344CB8AC3E}">
        <p14:creationId xmlns:p14="http://schemas.microsoft.com/office/powerpoint/2010/main" val="4110635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C1580745-0678-49BA-AD8B-F16A0516DE36}"/>
              </a:ext>
            </a:extLst>
          </p:cNvPr>
          <p:cNvPicPr>
            <a:picLocks noChangeAspect="1"/>
          </p:cNvPicPr>
          <p:nvPr/>
        </p:nvPicPr>
        <p:blipFill>
          <a:blip r:embed="rId2"/>
          <a:stretch>
            <a:fillRect/>
          </a:stretch>
        </p:blipFill>
        <p:spPr>
          <a:xfrm>
            <a:off x="209436" y="1047825"/>
            <a:ext cx="6820728" cy="3385673"/>
          </a:xfrm>
          <a:prstGeom prst="rect">
            <a:avLst/>
          </a:prstGeom>
        </p:spPr>
      </p:pic>
      <p:pic>
        <p:nvPicPr>
          <p:cNvPr id="4" name="Immagine 3">
            <a:extLst>
              <a:ext uri="{FF2B5EF4-FFF2-40B4-BE49-F238E27FC236}">
                <a16:creationId xmlns:a16="http://schemas.microsoft.com/office/drawing/2014/main" id="{2F0A4C07-0687-48A6-B0B6-9745BE3B53F1}"/>
              </a:ext>
            </a:extLst>
          </p:cNvPr>
          <p:cNvPicPr>
            <a:picLocks noChangeAspect="1"/>
          </p:cNvPicPr>
          <p:nvPr/>
        </p:nvPicPr>
        <p:blipFill>
          <a:blip r:embed="rId3"/>
          <a:stretch>
            <a:fillRect/>
          </a:stretch>
        </p:blipFill>
        <p:spPr>
          <a:xfrm>
            <a:off x="543136" y="1470885"/>
            <a:ext cx="4572396" cy="3109229"/>
          </a:xfrm>
          <a:prstGeom prst="rect">
            <a:avLst/>
          </a:prstGeom>
        </p:spPr>
      </p:pic>
      <p:sp>
        <p:nvSpPr>
          <p:cNvPr id="2" name="Titre 1"/>
          <p:cNvSpPr>
            <a:spLocks noGrp="1"/>
          </p:cNvSpPr>
          <p:nvPr>
            <p:ph type="title"/>
          </p:nvPr>
        </p:nvSpPr>
        <p:spPr/>
        <p:txBody>
          <a:bodyPr/>
          <a:lstStyle/>
          <a:p>
            <a:r>
              <a:rPr lang="en-US" sz="1700" b="1" dirty="0"/>
              <a:t>Financial strength</a:t>
            </a:r>
            <a:endParaRPr lang="fr-FR" sz="1400" dirty="0"/>
          </a:p>
        </p:txBody>
      </p:sp>
      <p:sp>
        <p:nvSpPr>
          <p:cNvPr id="28" name="Rettangolo 27">
            <a:extLst>
              <a:ext uri="{FF2B5EF4-FFF2-40B4-BE49-F238E27FC236}">
                <a16:creationId xmlns:a16="http://schemas.microsoft.com/office/drawing/2014/main" id="{917819E5-C6BA-4F6B-85F7-C32369F513AA}"/>
              </a:ext>
            </a:extLst>
          </p:cNvPr>
          <p:cNvSpPr/>
          <p:nvPr/>
        </p:nvSpPr>
        <p:spPr>
          <a:xfrm>
            <a:off x="7547830" y="1905975"/>
            <a:ext cx="119945" cy="237000"/>
          </a:xfrm>
          <a:prstGeom prst="rect">
            <a:avLst/>
          </a:prstGeom>
          <a:solidFill>
            <a:schemeClr val="bg1"/>
          </a:solid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3" name="Rettangolo 32">
            <a:extLst>
              <a:ext uri="{FF2B5EF4-FFF2-40B4-BE49-F238E27FC236}">
                <a16:creationId xmlns:a16="http://schemas.microsoft.com/office/drawing/2014/main" id="{EB5F104B-A890-4C80-B5DD-A26D8EEF5557}"/>
              </a:ext>
            </a:extLst>
          </p:cNvPr>
          <p:cNvSpPr/>
          <p:nvPr/>
        </p:nvSpPr>
        <p:spPr>
          <a:xfrm>
            <a:off x="6912100" y="2093737"/>
            <a:ext cx="113936" cy="237000"/>
          </a:xfrm>
          <a:prstGeom prst="rect">
            <a:avLst/>
          </a:prstGeom>
          <a:solidFill>
            <a:schemeClr val="bg1"/>
          </a:solid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nvGrpSpPr>
          <p:cNvPr id="34" name="Gruppo 33">
            <a:extLst>
              <a:ext uri="{FF2B5EF4-FFF2-40B4-BE49-F238E27FC236}">
                <a16:creationId xmlns:a16="http://schemas.microsoft.com/office/drawing/2014/main" id="{127B9C7E-2E79-478B-8678-E0FF94192356}"/>
              </a:ext>
            </a:extLst>
          </p:cNvPr>
          <p:cNvGrpSpPr/>
          <p:nvPr/>
        </p:nvGrpSpPr>
        <p:grpSpPr>
          <a:xfrm>
            <a:off x="2837311" y="190707"/>
            <a:ext cx="670068" cy="630748"/>
            <a:chOff x="529863" y="1083745"/>
            <a:chExt cx="1259130" cy="1216980"/>
          </a:xfrm>
          <a:solidFill>
            <a:srgbClr val="FF6600"/>
          </a:solidFill>
        </p:grpSpPr>
        <p:sp>
          <p:nvSpPr>
            <p:cNvPr id="35" name="Ovale 34">
              <a:extLst>
                <a:ext uri="{FF2B5EF4-FFF2-40B4-BE49-F238E27FC236}">
                  <a16:creationId xmlns:a16="http://schemas.microsoft.com/office/drawing/2014/main" id="{60CEF04F-16B8-4BF7-B8AA-039817CE81EF}"/>
                </a:ext>
              </a:extLst>
            </p:cNvPr>
            <p:cNvSpPr/>
            <p:nvPr/>
          </p:nvSpPr>
          <p:spPr>
            <a:xfrm>
              <a:off x="529863" y="1083745"/>
              <a:ext cx="1259130" cy="1216980"/>
            </a:xfrm>
            <a:prstGeom prst="ellipse">
              <a:avLst/>
            </a:prstGeom>
            <a:grpFill/>
            <a:ln w="28575">
              <a:solidFill>
                <a:srgbClr val="00297A"/>
              </a:solidFill>
            </a:ln>
            <a:effectLst>
              <a:outerShdw blurRad="76200" dir="13500000" sy="23000" kx="1200000" algn="br" rotWithShape="0">
                <a:prstClr val="black">
                  <a:alpha val="20000"/>
                </a:prstClr>
              </a:outerShdw>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36" name="Immagine 35">
              <a:extLst>
                <a:ext uri="{FF2B5EF4-FFF2-40B4-BE49-F238E27FC236}">
                  <a16:creationId xmlns:a16="http://schemas.microsoft.com/office/drawing/2014/main" id="{8CE8FC34-9F0B-4A0C-9A09-3F22F2ED3E8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Lst>
            </a:blip>
            <a:stretch>
              <a:fillRect/>
            </a:stretch>
          </p:blipFill>
          <p:spPr>
            <a:xfrm>
              <a:off x="774175" y="1323632"/>
              <a:ext cx="667790" cy="667791"/>
            </a:xfrm>
            <a:prstGeom prst="rect">
              <a:avLst/>
            </a:prstGeom>
            <a:noFill/>
          </p:spPr>
        </p:pic>
      </p:grpSp>
      <p:sp>
        <p:nvSpPr>
          <p:cNvPr id="65" name="CasellaDiTesto 64">
            <a:extLst>
              <a:ext uri="{FF2B5EF4-FFF2-40B4-BE49-F238E27FC236}">
                <a16:creationId xmlns:a16="http://schemas.microsoft.com/office/drawing/2014/main" id="{E6055B77-C07C-4C05-BD3E-6DF40DDA03D7}"/>
              </a:ext>
            </a:extLst>
          </p:cNvPr>
          <p:cNvSpPr txBox="1"/>
          <p:nvPr/>
        </p:nvSpPr>
        <p:spPr>
          <a:xfrm>
            <a:off x="3869221" y="3684780"/>
            <a:ext cx="2964426" cy="369332"/>
          </a:xfrm>
          <a:prstGeom prst="rect">
            <a:avLst/>
          </a:prstGeom>
          <a:noFill/>
          <a:scene3d>
            <a:camera prst="orthographicFront"/>
            <a:lightRig rig="threePt" dir="t"/>
          </a:scene3d>
          <a:sp3d>
            <a:bevelT w="165100" prst="coolSlant"/>
          </a:sp3d>
        </p:spPr>
        <p:txBody>
          <a:bodyPr wrap="square" rtlCol="0">
            <a:spAutoFit/>
          </a:bodyPr>
          <a:lstStyle/>
          <a:p>
            <a:r>
              <a:rPr lang="it-IT" b="1" dirty="0">
                <a:solidFill>
                  <a:srgbClr val="002060"/>
                </a:solidFill>
                <a:latin typeface="+mj-lt"/>
              </a:rPr>
              <a:t>+25 Mln</a:t>
            </a:r>
            <a:endParaRPr lang="it-IT" sz="1400" b="1" dirty="0">
              <a:solidFill>
                <a:srgbClr val="002060"/>
              </a:solidFill>
              <a:latin typeface="+mj-lt"/>
            </a:endParaRPr>
          </a:p>
        </p:txBody>
      </p:sp>
      <p:sp>
        <p:nvSpPr>
          <p:cNvPr id="67" name="CasellaDiTesto 66">
            <a:extLst>
              <a:ext uri="{FF2B5EF4-FFF2-40B4-BE49-F238E27FC236}">
                <a16:creationId xmlns:a16="http://schemas.microsoft.com/office/drawing/2014/main" id="{E291623E-CA6F-4AC8-9A5B-969A1A88BC33}"/>
              </a:ext>
            </a:extLst>
          </p:cNvPr>
          <p:cNvSpPr txBox="1"/>
          <p:nvPr/>
        </p:nvSpPr>
        <p:spPr>
          <a:xfrm>
            <a:off x="3869221" y="3473182"/>
            <a:ext cx="2449634" cy="338554"/>
          </a:xfrm>
          <a:prstGeom prst="rect">
            <a:avLst/>
          </a:prstGeom>
          <a:noFill/>
          <a:scene3d>
            <a:camera prst="orthographicFront"/>
            <a:lightRig rig="threePt" dir="t"/>
          </a:scene3d>
          <a:sp3d>
            <a:bevelT w="165100" prst="coolSlant"/>
          </a:sp3d>
        </p:spPr>
        <p:txBody>
          <a:bodyPr wrap="square" rtlCol="0">
            <a:spAutoFit/>
          </a:bodyPr>
          <a:lstStyle/>
          <a:p>
            <a:r>
              <a:rPr lang="it-IT" sz="1600" b="1" dirty="0">
                <a:solidFill>
                  <a:srgbClr val="002060"/>
                </a:solidFill>
                <a:latin typeface="+mj-lt"/>
              </a:rPr>
              <a:t>+15.4%</a:t>
            </a:r>
            <a:endParaRPr lang="it-IT" sz="1400" b="1" dirty="0">
              <a:solidFill>
                <a:srgbClr val="002060"/>
              </a:solidFill>
              <a:latin typeface="+mj-lt"/>
            </a:endParaRPr>
          </a:p>
        </p:txBody>
      </p:sp>
      <p:sp>
        <p:nvSpPr>
          <p:cNvPr id="98" name="CasellaDiTesto 97">
            <a:extLst>
              <a:ext uri="{FF2B5EF4-FFF2-40B4-BE49-F238E27FC236}">
                <a16:creationId xmlns:a16="http://schemas.microsoft.com/office/drawing/2014/main" id="{FDEFC82C-D6C3-4866-97E6-0287ABCDBAA6}"/>
              </a:ext>
            </a:extLst>
          </p:cNvPr>
          <p:cNvSpPr txBox="1"/>
          <p:nvPr/>
        </p:nvSpPr>
        <p:spPr>
          <a:xfrm>
            <a:off x="115000" y="3131067"/>
            <a:ext cx="1447778" cy="276999"/>
          </a:xfrm>
          <a:prstGeom prst="rect">
            <a:avLst/>
          </a:prstGeom>
          <a:noFill/>
        </p:spPr>
        <p:txBody>
          <a:bodyPr wrap="square" rtlCol="0">
            <a:spAutoFit/>
          </a:bodyPr>
          <a:lstStyle/>
          <a:p>
            <a:r>
              <a:rPr lang="it-IT" sz="1200" dirty="0">
                <a:solidFill>
                  <a:srgbClr val="002060"/>
                </a:solidFill>
              </a:rPr>
              <a:t>Trend   +6.5%</a:t>
            </a:r>
          </a:p>
        </p:txBody>
      </p:sp>
      <p:sp>
        <p:nvSpPr>
          <p:cNvPr id="100" name="CasellaDiTesto 99">
            <a:extLst>
              <a:ext uri="{FF2B5EF4-FFF2-40B4-BE49-F238E27FC236}">
                <a16:creationId xmlns:a16="http://schemas.microsoft.com/office/drawing/2014/main" id="{D659ABF5-5567-45CB-9C3F-FB312FBF576C}"/>
              </a:ext>
            </a:extLst>
          </p:cNvPr>
          <p:cNvSpPr txBox="1"/>
          <p:nvPr/>
        </p:nvSpPr>
        <p:spPr>
          <a:xfrm>
            <a:off x="1731303" y="2565985"/>
            <a:ext cx="728084" cy="276999"/>
          </a:xfrm>
          <a:prstGeom prst="rect">
            <a:avLst/>
          </a:prstGeom>
          <a:noFill/>
        </p:spPr>
        <p:txBody>
          <a:bodyPr wrap="square" rtlCol="0">
            <a:spAutoFit/>
          </a:bodyPr>
          <a:lstStyle/>
          <a:p>
            <a:r>
              <a:rPr lang="it-IT" sz="1200" dirty="0">
                <a:solidFill>
                  <a:srgbClr val="002060"/>
                </a:solidFill>
              </a:rPr>
              <a:t>+5.1%</a:t>
            </a:r>
          </a:p>
        </p:txBody>
      </p:sp>
      <p:sp>
        <p:nvSpPr>
          <p:cNvPr id="102" name="CasellaDiTesto 101">
            <a:extLst>
              <a:ext uri="{FF2B5EF4-FFF2-40B4-BE49-F238E27FC236}">
                <a16:creationId xmlns:a16="http://schemas.microsoft.com/office/drawing/2014/main" id="{DF8B2A60-21D2-46F0-A53D-20A6B238F61F}"/>
              </a:ext>
            </a:extLst>
          </p:cNvPr>
          <p:cNvSpPr txBox="1"/>
          <p:nvPr/>
        </p:nvSpPr>
        <p:spPr>
          <a:xfrm>
            <a:off x="2621387" y="2093737"/>
            <a:ext cx="728084" cy="276999"/>
          </a:xfrm>
          <a:prstGeom prst="rect">
            <a:avLst/>
          </a:prstGeom>
          <a:noFill/>
        </p:spPr>
        <p:txBody>
          <a:bodyPr wrap="square" rtlCol="0">
            <a:spAutoFit/>
          </a:bodyPr>
          <a:lstStyle/>
          <a:p>
            <a:r>
              <a:rPr lang="it-IT" sz="1200" dirty="0">
                <a:solidFill>
                  <a:srgbClr val="002060"/>
                </a:solidFill>
              </a:rPr>
              <a:t>+6.2%</a:t>
            </a:r>
          </a:p>
        </p:txBody>
      </p:sp>
      <p:sp>
        <p:nvSpPr>
          <p:cNvPr id="106" name="CasellaDiTesto 105">
            <a:extLst>
              <a:ext uri="{FF2B5EF4-FFF2-40B4-BE49-F238E27FC236}">
                <a16:creationId xmlns:a16="http://schemas.microsoft.com/office/drawing/2014/main" id="{3090CC78-A7DA-4E8F-B9A7-DE3762DFFF2E}"/>
              </a:ext>
            </a:extLst>
          </p:cNvPr>
          <p:cNvSpPr txBox="1"/>
          <p:nvPr/>
        </p:nvSpPr>
        <p:spPr>
          <a:xfrm>
            <a:off x="4133320" y="2479758"/>
            <a:ext cx="2656145" cy="338554"/>
          </a:xfrm>
          <a:prstGeom prst="rect">
            <a:avLst/>
          </a:prstGeom>
          <a:noFill/>
        </p:spPr>
        <p:txBody>
          <a:bodyPr wrap="square" rtlCol="0">
            <a:spAutoFit/>
          </a:bodyPr>
          <a:lstStyle/>
          <a:p>
            <a:r>
              <a:rPr lang="it-IT" sz="1600" b="1" dirty="0">
                <a:solidFill>
                  <a:srgbClr val="002060"/>
                </a:solidFill>
              </a:rPr>
              <a:t>-2.9%</a:t>
            </a:r>
            <a:endParaRPr lang="it-IT" sz="1400" b="1" dirty="0">
              <a:solidFill>
                <a:srgbClr val="002060"/>
              </a:solidFill>
            </a:endParaRPr>
          </a:p>
        </p:txBody>
      </p:sp>
      <p:sp>
        <p:nvSpPr>
          <p:cNvPr id="108" name="CasellaDiTesto 107">
            <a:extLst>
              <a:ext uri="{FF2B5EF4-FFF2-40B4-BE49-F238E27FC236}">
                <a16:creationId xmlns:a16="http://schemas.microsoft.com/office/drawing/2014/main" id="{84B199B8-1177-4EF1-80AB-B1FFC339396F}"/>
              </a:ext>
            </a:extLst>
          </p:cNvPr>
          <p:cNvSpPr txBox="1"/>
          <p:nvPr/>
        </p:nvSpPr>
        <p:spPr>
          <a:xfrm>
            <a:off x="4068567" y="2693801"/>
            <a:ext cx="3235610" cy="369332"/>
          </a:xfrm>
          <a:prstGeom prst="rect">
            <a:avLst/>
          </a:prstGeom>
          <a:noFill/>
          <a:scene3d>
            <a:camera prst="orthographicFront"/>
            <a:lightRig rig="threePt" dir="t"/>
          </a:scene3d>
          <a:sp3d>
            <a:bevelT w="165100" prst="coolSlant"/>
          </a:sp3d>
        </p:spPr>
        <p:txBody>
          <a:bodyPr wrap="square" rtlCol="0">
            <a:spAutoFit/>
          </a:bodyPr>
          <a:lstStyle/>
          <a:p>
            <a:r>
              <a:rPr lang="it-IT" b="1" dirty="0">
                <a:solidFill>
                  <a:srgbClr val="002060"/>
                </a:solidFill>
                <a:latin typeface="+mj-lt"/>
              </a:rPr>
              <a:t>-5.6 Mln</a:t>
            </a:r>
            <a:endParaRPr lang="it-IT" sz="1400" b="1" dirty="0">
              <a:solidFill>
                <a:srgbClr val="002060"/>
              </a:solidFill>
              <a:latin typeface="+mj-lt"/>
            </a:endParaRPr>
          </a:p>
        </p:txBody>
      </p:sp>
      <p:cxnSp>
        <p:nvCxnSpPr>
          <p:cNvPr id="12" name="Connettore 2 11">
            <a:extLst>
              <a:ext uri="{FF2B5EF4-FFF2-40B4-BE49-F238E27FC236}">
                <a16:creationId xmlns:a16="http://schemas.microsoft.com/office/drawing/2014/main" id="{9A3DD52B-F6D0-4231-87E7-7E2E13FB65A5}"/>
              </a:ext>
            </a:extLst>
          </p:cNvPr>
          <p:cNvCxnSpPr/>
          <p:nvPr/>
        </p:nvCxnSpPr>
        <p:spPr>
          <a:xfrm flipV="1">
            <a:off x="3668068" y="2347023"/>
            <a:ext cx="0" cy="458351"/>
          </a:xfrm>
          <a:prstGeom prst="straightConnector1">
            <a:avLst/>
          </a:prstGeom>
          <a:ln w="9525">
            <a:solidFill>
              <a:srgbClr val="FF6600"/>
            </a:solidFill>
            <a:prstDash val="dash"/>
            <a:tailEnd type="triangle"/>
          </a:ln>
          <a:effectLst/>
        </p:spPr>
        <p:style>
          <a:lnRef idx="2">
            <a:schemeClr val="accent1"/>
          </a:lnRef>
          <a:fillRef idx="0">
            <a:schemeClr val="accent1"/>
          </a:fillRef>
          <a:effectRef idx="1">
            <a:schemeClr val="accent1"/>
          </a:effectRef>
          <a:fontRef idx="minor">
            <a:schemeClr val="tx1"/>
          </a:fontRef>
        </p:style>
      </p:cxnSp>
      <p:cxnSp>
        <p:nvCxnSpPr>
          <p:cNvPr id="32" name="Connettore 2 31">
            <a:extLst>
              <a:ext uri="{FF2B5EF4-FFF2-40B4-BE49-F238E27FC236}">
                <a16:creationId xmlns:a16="http://schemas.microsoft.com/office/drawing/2014/main" id="{021C2E3C-8DB5-450D-9037-7AA80C40428A}"/>
              </a:ext>
            </a:extLst>
          </p:cNvPr>
          <p:cNvCxnSpPr>
            <a:cxnSpLocks/>
          </p:cNvCxnSpPr>
          <p:nvPr/>
        </p:nvCxnSpPr>
        <p:spPr>
          <a:xfrm flipV="1">
            <a:off x="1054359" y="3640621"/>
            <a:ext cx="0" cy="259853"/>
          </a:xfrm>
          <a:prstGeom prst="straightConnector1">
            <a:avLst/>
          </a:prstGeom>
          <a:ln w="9525">
            <a:solidFill>
              <a:srgbClr val="FF6600"/>
            </a:solidFill>
            <a:prstDash val="dash"/>
            <a:tailEnd type="triangle"/>
          </a:ln>
          <a:effectLst/>
        </p:spPr>
        <p:style>
          <a:lnRef idx="2">
            <a:schemeClr val="accent1"/>
          </a:lnRef>
          <a:fillRef idx="0">
            <a:schemeClr val="accent1"/>
          </a:fillRef>
          <a:effectRef idx="1">
            <a:schemeClr val="accent1"/>
          </a:effectRef>
          <a:fontRef idx="minor">
            <a:schemeClr val="tx1"/>
          </a:fontRef>
        </p:style>
      </p:cxnSp>
      <p:cxnSp>
        <p:nvCxnSpPr>
          <p:cNvPr id="37" name="Connettore 2 36">
            <a:extLst>
              <a:ext uri="{FF2B5EF4-FFF2-40B4-BE49-F238E27FC236}">
                <a16:creationId xmlns:a16="http://schemas.microsoft.com/office/drawing/2014/main" id="{C7E6F39B-0A00-49D5-A295-201A86C67C66}"/>
              </a:ext>
            </a:extLst>
          </p:cNvPr>
          <p:cNvCxnSpPr>
            <a:cxnSpLocks/>
          </p:cNvCxnSpPr>
          <p:nvPr/>
        </p:nvCxnSpPr>
        <p:spPr>
          <a:xfrm flipV="1">
            <a:off x="3713722" y="2817142"/>
            <a:ext cx="373945" cy="1"/>
          </a:xfrm>
          <a:prstGeom prst="straightConnector1">
            <a:avLst/>
          </a:prstGeom>
          <a:ln w="9525">
            <a:solidFill>
              <a:srgbClr val="FF6600"/>
            </a:solidFill>
            <a:prstDash val="dash"/>
            <a:tailEnd type="triangle"/>
          </a:ln>
          <a:effectLst/>
        </p:spPr>
        <p:style>
          <a:lnRef idx="2">
            <a:schemeClr val="accent1"/>
          </a:lnRef>
          <a:fillRef idx="0">
            <a:schemeClr val="accent1"/>
          </a:fillRef>
          <a:effectRef idx="1">
            <a:schemeClr val="accent1"/>
          </a:effectRef>
          <a:fontRef idx="minor">
            <a:schemeClr val="tx1"/>
          </a:fontRef>
        </p:style>
      </p:cxnSp>
      <p:cxnSp>
        <p:nvCxnSpPr>
          <p:cNvPr id="38" name="Connettore 2 37">
            <a:extLst>
              <a:ext uri="{FF2B5EF4-FFF2-40B4-BE49-F238E27FC236}">
                <a16:creationId xmlns:a16="http://schemas.microsoft.com/office/drawing/2014/main" id="{BE02AED4-99F9-4F4B-B920-A1BA33D5CA49}"/>
              </a:ext>
            </a:extLst>
          </p:cNvPr>
          <p:cNvCxnSpPr>
            <a:cxnSpLocks/>
          </p:cNvCxnSpPr>
          <p:nvPr/>
        </p:nvCxnSpPr>
        <p:spPr>
          <a:xfrm>
            <a:off x="1054359" y="3900474"/>
            <a:ext cx="2775589" cy="0"/>
          </a:xfrm>
          <a:prstGeom prst="straightConnector1">
            <a:avLst/>
          </a:prstGeom>
          <a:ln w="9525">
            <a:solidFill>
              <a:srgbClr val="FF6600"/>
            </a:solidFill>
            <a:prstDash val="dash"/>
            <a:tailEnd type="triangle"/>
          </a:ln>
          <a:effectLst/>
        </p:spPr>
        <p:style>
          <a:lnRef idx="2">
            <a:schemeClr val="accent1"/>
          </a:lnRef>
          <a:fillRef idx="0">
            <a:schemeClr val="accent1"/>
          </a:fillRef>
          <a:effectRef idx="1">
            <a:schemeClr val="accent1"/>
          </a:effectRef>
          <a:fontRef idx="minor">
            <a:schemeClr val="tx1"/>
          </a:fontRef>
        </p:style>
      </p:cxnSp>
      <p:sp>
        <p:nvSpPr>
          <p:cNvPr id="5" name="CasellaDiTesto 4">
            <a:extLst>
              <a:ext uri="{FF2B5EF4-FFF2-40B4-BE49-F238E27FC236}">
                <a16:creationId xmlns:a16="http://schemas.microsoft.com/office/drawing/2014/main" id="{68372160-C734-4BBA-B473-B1019F639AD7}"/>
              </a:ext>
            </a:extLst>
          </p:cNvPr>
          <p:cNvSpPr txBox="1"/>
          <p:nvPr/>
        </p:nvSpPr>
        <p:spPr>
          <a:xfrm>
            <a:off x="4038680" y="2950414"/>
            <a:ext cx="1487908" cy="246221"/>
          </a:xfrm>
          <a:prstGeom prst="rect">
            <a:avLst/>
          </a:prstGeom>
          <a:noFill/>
        </p:spPr>
        <p:txBody>
          <a:bodyPr wrap="none" rtlCol="0">
            <a:spAutoFit/>
          </a:bodyPr>
          <a:lstStyle/>
          <a:p>
            <a:r>
              <a:rPr lang="it-IT" sz="1000" dirty="0">
                <a:solidFill>
                  <a:srgbClr val="002060"/>
                </a:solidFill>
              </a:rPr>
              <a:t>Trend 2019 vs 2018</a:t>
            </a:r>
            <a:endParaRPr lang="it-IT" sz="1000" dirty="0"/>
          </a:p>
        </p:txBody>
      </p:sp>
      <p:sp>
        <p:nvSpPr>
          <p:cNvPr id="39" name="CasellaDiTesto 38">
            <a:extLst>
              <a:ext uri="{FF2B5EF4-FFF2-40B4-BE49-F238E27FC236}">
                <a16:creationId xmlns:a16="http://schemas.microsoft.com/office/drawing/2014/main" id="{3E609403-F222-4B96-8949-1578EC350761}"/>
              </a:ext>
            </a:extLst>
          </p:cNvPr>
          <p:cNvSpPr txBox="1"/>
          <p:nvPr/>
        </p:nvSpPr>
        <p:spPr>
          <a:xfrm>
            <a:off x="3863526" y="3942663"/>
            <a:ext cx="1487908" cy="246221"/>
          </a:xfrm>
          <a:prstGeom prst="rect">
            <a:avLst/>
          </a:prstGeom>
          <a:noFill/>
        </p:spPr>
        <p:txBody>
          <a:bodyPr wrap="none" rtlCol="0">
            <a:spAutoFit/>
          </a:bodyPr>
          <a:lstStyle/>
          <a:p>
            <a:r>
              <a:rPr lang="it-IT" sz="1000" dirty="0">
                <a:solidFill>
                  <a:srgbClr val="002060"/>
                </a:solidFill>
              </a:rPr>
              <a:t>Trend 2019 vs 2015</a:t>
            </a:r>
            <a:endParaRPr lang="it-IT" sz="1000" dirty="0"/>
          </a:p>
        </p:txBody>
      </p:sp>
      <p:sp>
        <p:nvSpPr>
          <p:cNvPr id="6" name="Rettangolo 5">
            <a:extLst>
              <a:ext uri="{FF2B5EF4-FFF2-40B4-BE49-F238E27FC236}">
                <a16:creationId xmlns:a16="http://schemas.microsoft.com/office/drawing/2014/main" id="{8424B519-9E38-4277-BE06-4B4A5DF766C4}"/>
              </a:ext>
            </a:extLst>
          </p:cNvPr>
          <p:cNvSpPr/>
          <p:nvPr/>
        </p:nvSpPr>
        <p:spPr>
          <a:xfrm>
            <a:off x="6467756" y="983481"/>
            <a:ext cx="2237356" cy="3538755"/>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Arial" panose="020B0604020202020204" pitchFamily="34" charset="0"/>
              <a:buChar char="•"/>
            </a:pPr>
            <a:r>
              <a:rPr lang="it-IT" sz="1200" dirty="0"/>
              <a:t>In 2019 </a:t>
            </a:r>
            <a:r>
              <a:rPr lang="it-IT" sz="1200" dirty="0" err="1"/>
              <a:t>respect</a:t>
            </a:r>
            <a:r>
              <a:rPr lang="it-IT" sz="1200" dirty="0"/>
              <a:t> 2018 </a:t>
            </a:r>
            <a:r>
              <a:rPr lang="it-IT" sz="1200" dirty="0" err="1"/>
              <a:t>there</a:t>
            </a:r>
            <a:r>
              <a:rPr lang="it-IT" sz="1200" dirty="0"/>
              <a:t> </a:t>
            </a:r>
            <a:r>
              <a:rPr lang="it-IT" sz="1200" dirty="0" err="1"/>
              <a:t>is</a:t>
            </a:r>
            <a:r>
              <a:rPr lang="it-IT" sz="1200" dirty="0"/>
              <a:t> a </a:t>
            </a:r>
            <a:r>
              <a:rPr lang="it-IT" sz="1200" dirty="0" err="1"/>
              <a:t>decrement</a:t>
            </a:r>
            <a:r>
              <a:rPr lang="it-IT" sz="1200" dirty="0"/>
              <a:t> of 2.9% in the FS (5.6 Mln </a:t>
            </a:r>
            <a:r>
              <a:rPr lang="it-IT" sz="1200" dirty="0" err="1"/>
              <a:t>less</a:t>
            </a:r>
            <a:r>
              <a:rPr lang="it-IT" sz="1200" dirty="0"/>
              <a:t>)</a:t>
            </a:r>
          </a:p>
          <a:p>
            <a:pPr marL="171450" indent="-171450">
              <a:buFont typeface="Arial" panose="020B0604020202020204" pitchFamily="34" charset="0"/>
              <a:buChar char="•"/>
            </a:pPr>
            <a:endParaRPr lang="it-IT" sz="1200" dirty="0"/>
          </a:p>
          <a:p>
            <a:pPr marL="171450" indent="-171450">
              <a:buFont typeface="Arial" panose="020B0604020202020204" pitchFamily="34" charset="0"/>
              <a:buChar char="•"/>
            </a:pPr>
            <a:r>
              <a:rPr lang="it-IT" sz="1200" dirty="0"/>
              <a:t>In 5 </a:t>
            </a:r>
            <a:r>
              <a:rPr lang="it-IT" sz="1200" dirty="0" err="1"/>
              <a:t>Ys</a:t>
            </a:r>
            <a:r>
              <a:rPr lang="it-IT" sz="1200" dirty="0"/>
              <a:t> the FS </a:t>
            </a:r>
            <a:r>
              <a:rPr lang="it-IT" sz="1200" dirty="0" err="1"/>
              <a:t>has</a:t>
            </a:r>
            <a:r>
              <a:rPr lang="it-IT" sz="1200" dirty="0"/>
              <a:t> </a:t>
            </a:r>
            <a:r>
              <a:rPr lang="it-IT" sz="1200" dirty="0" err="1"/>
              <a:t>grown</a:t>
            </a:r>
            <a:r>
              <a:rPr lang="it-IT" sz="1200" dirty="0"/>
              <a:t> of 15.4% (25 Mln more)</a:t>
            </a:r>
          </a:p>
          <a:p>
            <a:pPr marL="171450" indent="-171450">
              <a:buFont typeface="Arial" panose="020B0604020202020204" pitchFamily="34" charset="0"/>
              <a:buChar char="•"/>
            </a:pPr>
            <a:endParaRPr lang="it-IT" sz="1200" dirty="0"/>
          </a:p>
        </p:txBody>
      </p:sp>
    </p:spTree>
    <p:extLst>
      <p:ext uri="{BB962C8B-B14F-4D97-AF65-F5344CB8AC3E}">
        <p14:creationId xmlns:p14="http://schemas.microsoft.com/office/powerpoint/2010/main" val="2729738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C1580745-0678-49BA-AD8B-F16A0516DE36}"/>
              </a:ext>
            </a:extLst>
          </p:cNvPr>
          <p:cNvPicPr>
            <a:picLocks noChangeAspect="1"/>
          </p:cNvPicPr>
          <p:nvPr/>
        </p:nvPicPr>
        <p:blipFill>
          <a:blip r:embed="rId2"/>
          <a:stretch>
            <a:fillRect/>
          </a:stretch>
        </p:blipFill>
        <p:spPr>
          <a:xfrm>
            <a:off x="209436" y="1047825"/>
            <a:ext cx="6820728" cy="3385673"/>
          </a:xfrm>
          <a:prstGeom prst="rect">
            <a:avLst/>
          </a:prstGeom>
        </p:spPr>
      </p:pic>
      <p:pic>
        <p:nvPicPr>
          <p:cNvPr id="4" name="Immagine 3">
            <a:extLst>
              <a:ext uri="{FF2B5EF4-FFF2-40B4-BE49-F238E27FC236}">
                <a16:creationId xmlns:a16="http://schemas.microsoft.com/office/drawing/2014/main" id="{8E073B5B-6EB6-4787-BF81-0FCE8C512C8E}"/>
              </a:ext>
            </a:extLst>
          </p:cNvPr>
          <p:cNvPicPr>
            <a:picLocks noChangeAspect="1"/>
          </p:cNvPicPr>
          <p:nvPr/>
        </p:nvPicPr>
        <p:blipFill>
          <a:blip r:embed="rId3"/>
          <a:stretch>
            <a:fillRect/>
          </a:stretch>
        </p:blipFill>
        <p:spPr>
          <a:xfrm>
            <a:off x="337602" y="1391167"/>
            <a:ext cx="4578493" cy="3109229"/>
          </a:xfrm>
          <a:prstGeom prst="rect">
            <a:avLst/>
          </a:prstGeom>
        </p:spPr>
      </p:pic>
      <p:sp>
        <p:nvSpPr>
          <p:cNvPr id="2" name="Titre 1"/>
          <p:cNvSpPr>
            <a:spLocks noGrp="1"/>
          </p:cNvSpPr>
          <p:nvPr>
            <p:ph type="title"/>
          </p:nvPr>
        </p:nvSpPr>
        <p:spPr/>
        <p:txBody>
          <a:bodyPr/>
          <a:lstStyle/>
          <a:p>
            <a:r>
              <a:rPr lang="en-US" sz="1700" b="1" dirty="0"/>
              <a:t>Member companies</a:t>
            </a:r>
            <a:endParaRPr lang="fr-FR" sz="1400" dirty="0"/>
          </a:p>
        </p:txBody>
      </p:sp>
      <p:sp>
        <p:nvSpPr>
          <p:cNvPr id="28" name="Rettangolo 27">
            <a:extLst>
              <a:ext uri="{FF2B5EF4-FFF2-40B4-BE49-F238E27FC236}">
                <a16:creationId xmlns:a16="http://schemas.microsoft.com/office/drawing/2014/main" id="{917819E5-C6BA-4F6B-85F7-C32369F513AA}"/>
              </a:ext>
            </a:extLst>
          </p:cNvPr>
          <p:cNvSpPr/>
          <p:nvPr/>
        </p:nvSpPr>
        <p:spPr>
          <a:xfrm>
            <a:off x="7547830" y="1905975"/>
            <a:ext cx="119945" cy="237000"/>
          </a:xfrm>
          <a:prstGeom prst="rect">
            <a:avLst/>
          </a:prstGeom>
          <a:solidFill>
            <a:schemeClr val="bg1"/>
          </a:solid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3" name="Rettangolo 32">
            <a:extLst>
              <a:ext uri="{FF2B5EF4-FFF2-40B4-BE49-F238E27FC236}">
                <a16:creationId xmlns:a16="http://schemas.microsoft.com/office/drawing/2014/main" id="{EB5F104B-A890-4C80-B5DD-A26D8EEF5557}"/>
              </a:ext>
            </a:extLst>
          </p:cNvPr>
          <p:cNvSpPr/>
          <p:nvPr/>
        </p:nvSpPr>
        <p:spPr>
          <a:xfrm>
            <a:off x="6912100" y="2093737"/>
            <a:ext cx="113936" cy="237000"/>
          </a:xfrm>
          <a:prstGeom prst="rect">
            <a:avLst/>
          </a:prstGeom>
          <a:solidFill>
            <a:schemeClr val="bg1"/>
          </a:solid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5" name="CasellaDiTesto 64">
            <a:extLst>
              <a:ext uri="{FF2B5EF4-FFF2-40B4-BE49-F238E27FC236}">
                <a16:creationId xmlns:a16="http://schemas.microsoft.com/office/drawing/2014/main" id="{E6055B77-C07C-4C05-BD3E-6DF40DDA03D7}"/>
              </a:ext>
            </a:extLst>
          </p:cNvPr>
          <p:cNvSpPr txBox="1"/>
          <p:nvPr/>
        </p:nvSpPr>
        <p:spPr>
          <a:xfrm>
            <a:off x="4151600" y="3656642"/>
            <a:ext cx="3733088" cy="369332"/>
          </a:xfrm>
          <a:prstGeom prst="rect">
            <a:avLst/>
          </a:prstGeom>
          <a:noFill/>
          <a:scene3d>
            <a:camera prst="orthographicFront"/>
            <a:lightRig rig="threePt" dir="t"/>
          </a:scene3d>
          <a:sp3d>
            <a:bevelT w="165100" prst="coolSlant"/>
          </a:sp3d>
        </p:spPr>
        <p:txBody>
          <a:bodyPr wrap="square" rtlCol="0">
            <a:spAutoFit/>
          </a:bodyPr>
          <a:lstStyle/>
          <a:p>
            <a:r>
              <a:rPr lang="it-IT" b="1" dirty="0">
                <a:solidFill>
                  <a:srgbClr val="002060"/>
                </a:solidFill>
                <a:latin typeface="+mj-lt"/>
              </a:rPr>
              <a:t>+113.289</a:t>
            </a:r>
            <a:endParaRPr lang="it-IT" sz="1400" b="1" dirty="0">
              <a:solidFill>
                <a:srgbClr val="002060"/>
              </a:solidFill>
              <a:latin typeface="+mj-lt"/>
            </a:endParaRPr>
          </a:p>
        </p:txBody>
      </p:sp>
      <p:sp>
        <p:nvSpPr>
          <p:cNvPr id="67" name="CasellaDiTesto 66">
            <a:extLst>
              <a:ext uri="{FF2B5EF4-FFF2-40B4-BE49-F238E27FC236}">
                <a16:creationId xmlns:a16="http://schemas.microsoft.com/office/drawing/2014/main" id="{E291623E-CA6F-4AC8-9A5B-969A1A88BC33}"/>
              </a:ext>
            </a:extLst>
          </p:cNvPr>
          <p:cNvSpPr txBox="1"/>
          <p:nvPr/>
        </p:nvSpPr>
        <p:spPr>
          <a:xfrm>
            <a:off x="4187345" y="3472186"/>
            <a:ext cx="2449634" cy="338554"/>
          </a:xfrm>
          <a:prstGeom prst="rect">
            <a:avLst/>
          </a:prstGeom>
          <a:noFill/>
          <a:scene3d>
            <a:camera prst="orthographicFront"/>
            <a:lightRig rig="threePt" dir="t"/>
          </a:scene3d>
          <a:sp3d>
            <a:bevelT w="165100" prst="coolSlant"/>
          </a:sp3d>
        </p:spPr>
        <p:txBody>
          <a:bodyPr wrap="square" rtlCol="0">
            <a:spAutoFit/>
          </a:bodyPr>
          <a:lstStyle/>
          <a:p>
            <a:r>
              <a:rPr lang="it-IT" sz="1600" b="1" dirty="0">
                <a:solidFill>
                  <a:srgbClr val="002060"/>
                </a:solidFill>
                <a:latin typeface="+mj-lt"/>
              </a:rPr>
              <a:t>+31.9%</a:t>
            </a:r>
            <a:endParaRPr lang="it-IT" sz="1400" b="1" dirty="0">
              <a:solidFill>
                <a:srgbClr val="002060"/>
              </a:solidFill>
              <a:latin typeface="+mj-lt"/>
            </a:endParaRPr>
          </a:p>
        </p:txBody>
      </p:sp>
      <p:sp>
        <p:nvSpPr>
          <p:cNvPr id="98" name="CasellaDiTesto 97">
            <a:extLst>
              <a:ext uri="{FF2B5EF4-FFF2-40B4-BE49-F238E27FC236}">
                <a16:creationId xmlns:a16="http://schemas.microsoft.com/office/drawing/2014/main" id="{FDEFC82C-D6C3-4866-97E6-0287ABCDBAA6}"/>
              </a:ext>
            </a:extLst>
          </p:cNvPr>
          <p:cNvSpPr txBox="1"/>
          <p:nvPr/>
        </p:nvSpPr>
        <p:spPr>
          <a:xfrm>
            <a:off x="1088997" y="3009125"/>
            <a:ext cx="728084" cy="276999"/>
          </a:xfrm>
          <a:prstGeom prst="rect">
            <a:avLst/>
          </a:prstGeom>
          <a:noFill/>
        </p:spPr>
        <p:txBody>
          <a:bodyPr wrap="square" rtlCol="0">
            <a:spAutoFit/>
          </a:bodyPr>
          <a:lstStyle/>
          <a:p>
            <a:r>
              <a:rPr lang="it-IT" sz="1200" dirty="0">
                <a:solidFill>
                  <a:srgbClr val="002060"/>
                </a:solidFill>
              </a:rPr>
              <a:t>+5.9%</a:t>
            </a:r>
          </a:p>
        </p:txBody>
      </p:sp>
      <p:sp>
        <p:nvSpPr>
          <p:cNvPr id="106" name="CasellaDiTesto 105">
            <a:extLst>
              <a:ext uri="{FF2B5EF4-FFF2-40B4-BE49-F238E27FC236}">
                <a16:creationId xmlns:a16="http://schemas.microsoft.com/office/drawing/2014/main" id="{3090CC78-A7DA-4E8F-B9A7-DE3762DFFF2E}"/>
              </a:ext>
            </a:extLst>
          </p:cNvPr>
          <p:cNvSpPr txBox="1"/>
          <p:nvPr/>
        </p:nvSpPr>
        <p:spPr>
          <a:xfrm>
            <a:off x="4114521" y="2208598"/>
            <a:ext cx="2656145" cy="338554"/>
          </a:xfrm>
          <a:prstGeom prst="rect">
            <a:avLst/>
          </a:prstGeom>
          <a:noFill/>
        </p:spPr>
        <p:txBody>
          <a:bodyPr wrap="square" rtlCol="0">
            <a:spAutoFit/>
          </a:bodyPr>
          <a:lstStyle/>
          <a:p>
            <a:r>
              <a:rPr lang="it-IT" sz="1600" b="1" dirty="0">
                <a:solidFill>
                  <a:srgbClr val="002060"/>
                </a:solidFill>
              </a:rPr>
              <a:t>+6.5%</a:t>
            </a:r>
            <a:endParaRPr lang="it-IT" sz="1400" b="1" dirty="0">
              <a:solidFill>
                <a:srgbClr val="002060"/>
              </a:solidFill>
            </a:endParaRPr>
          </a:p>
        </p:txBody>
      </p:sp>
      <p:sp>
        <p:nvSpPr>
          <p:cNvPr id="108" name="CasellaDiTesto 107">
            <a:extLst>
              <a:ext uri="{FF2B5EF4-FFF2-40B4-BE49-F238E27FC236}">
                <a16:creationId xmlns:a16="http://schemas.microsoft.com/office/drawing/2014/main" id="{84B199B8-1177-4EF1-80AB-B1FFC339396F}"/>
              </a:ext>
            </a:extLst>
          </p:cNvPr>
          <p:cNvSpPr txBox="1"/>
          <p:nvPr/>
        </p:nvSpPr>
        <p:spPr>
          <a:xfrm>
            <a:off x="4114908" y="2473070"/>
            <a:ext cx="3741457" cy="369332"/>
          </a:xfrm>
          <a:prstGeom prst="rect">
            <a:avLst/>
          </a:prstGeom>
          <a:noFill/>
          <a:scene3d>
            <a:camera prst="orthographicFront"/>
            <a:lightRig rig="threePt" dir="t"/>
          </a:scene3d>
          <a:sp3d>
            <a:bevelT w="165100" prst="coolSlant"/>
          </a:sp3d>
        </p:spPr>
        <p:txBody>
          <a:bodyPr wrap="square" rtlCol="0">
            <a:spAutoFit/>
          </a:bodyPr>
          <a:lstStyle/>
          <a:p>
            <a:r>
              <a:rPr lang="it-IT" b="1" dirty="0">
                <a:solidFill>
                  <a:srgbClr val="002060"/>
                </a:solidFill>
                <a:latin typeface="+mj-lt"/>
              </a:rPr>
              <a:t>+28.577</a:t>
            </a:r>
            <a:endParaRPr lang="it-IT" sz="1400" b="1" dirty="0">
              <a:solidFill>
                <a:srgbClr val="002060"/>
              </a:solidFill>
              <a:latin typeface="+mj-lt"/>
            </a:endParaRPr>
          </a:p>
        </p:txBody>
      </p:sp>
      <p:cxnSp>
        <p:nvCxnSpPr>
          <p:cNvPr id="12" name="Connettore 2 11">
            <a:extLst>
              <a:ext uri="{FF2B5EF4-FFF2-40B4-BE49-F238E27FC236}">
                <a16:creationId xmlns:a16="http://schemas.microsoft.com/office/drawing/2014/main" id="{9A3DD52B-F6D0-4231-87E7-7E2E13FB65A5}"/>
              </a:ext>
            </a:extLst>
          </p:cNvPr>
          <p:cNvCxnSpPr>
            <a:cxnSpLocks/>
          </p:cNvCxnSpPr>
          <p:nvPr/>
        </p:nvCxnSpPr>
        <p:spPr>
          <a:xfrm flipV="1">
            <a:off x="3694922" y="2571751"/>
            <a:ext cx="0" cy="181351"/>
          </a:xfrm>
          <a:prstGeom prst="straightConnector1">
            <a:avLst/>
          </a:prstGeom>
          <a:ln w="9525">
            <a:solidFill>
              <a:srgbClr val="FF6600"/>
            </a:solidFill>
            <a:prstDash val="dash"/>
            <a:tailEnd type="triangle"/>
          </a:ln>
          <a:effectLst/>
        </p:spPr>
        <p:style>
          <a:lnRef idx="2">
            <a:schemeClr val="accent1"/>
          </a:lnRef>
          <a:fillRef idx="0">
            <a:schemeClr val="accent1"/>
          </a:fillRef>
          <a:effectRef idx="1">
            <a:schemeClr val="accent1"/>
          </a:effectRef>
          <a:fontRef idx="minor">
            <a:schemeClr val="tx1"/>
          </a:fontRef>
        </p:style>
      </p:cxnSp>
      <p:cxnSp>
        <p:nvCxnSpPr>
          <p:cNvPr id="32" name="Connettore 2 31">
            <a:extLst>
              <a:ext uri="{FF2B5EF4-FFF2-40B4-BE49-F238E27FC236}">
                <a16:creationId xmlns:a16="http://schemas.microsoft.com/office/drawing/2014/main" id="{021C2E3C-8DB5-450D-9037-7AA80C40428A}"/>
              </a:ext>
            </a:extLst>
          </p:cNvPr>
          <p:cNvCxnSpPr>
            <a:cxnSpLocks/>
          </p:cNvCxnSpPr>
          <p:nvPr/>
        </p:nvCxnSpPr>
        <p:spPr>
          <a:xfrm flipV="1">
            <a:off x="1282548" y="3571854"/>
            <a:ext cx="0" cy="247788"/>
          </a:xfrm>
          <a:prstGeom prst="straightConnector1">
            <a:avLst/>
          </a:prstGeom>
          <a:ln w="9525">
            <a:solidFill>
              <a:srgbClr val="FF6600"/>
            </a:solidFill>
            <a:prstDash val="dash"/>
            <a:tailEnd type="triangle"/>
          </a:ln>
          <a:effectLst/>
        </p:spPr>
        <p:style>
          <a:lnRef idx="2">
            <a:schemeClr val="accent1"/>
          </a:lnRef>
          <a:fillRef idx="0">
            <a:schemeClr val="accent1"/>
          </a:fillRef>
          <a:effectRef idx="1">
            <a:schemeClr val="accent1"/>
          </a:effectRef>
          <a:fontRef idx="minor">
            <a:schemeClr val="tx1"/>
          </a:fontRef>
        </p:style>
      </p:cxnSp>
      <p:cxnSp>
        <p:nvCxnSpPr>
          <p:cNvPr id="37" name="Connettore 2 36">
            <a:extLst>
              <a:ext uri="{FF2B5EF4-FFF2-40B4-BE49-F238E27FC236}">
                <a16:creationId xmlns:a16="http://schemas.microsoft.com/office/drawing/2014/main" id="{C7E6F39B-0A00-49D5-A295-201A86C67C66}"/>
              </a:ext>
            </a:extLst>
          </p:cNvPr>
          <p:cNvCxnSpPr>
            <a:cxnSpLocks/>
          </p:cNvCxnSpPr>
          <p:nvPr/>
        </p:nvCxnSpPr>
        <p:spPr>
          <a:xfrm flipV="1">
            <a:off x="3740576" y="2753102"/>
            <a:ext cx="373945" cy="1"/>
          </a:xfrm>
          <a:prstGeom prst="straightConnector1">
            <a:avLst/>
          </a:prstGeom>
          <a:ln w="9525">
            <a:solidFill>
              <a:srgbClr val="FF6600"/>
            </a:solidFill>
            <a:prstDash val="dash"/>
            <a:tailEnd type="triangle"/>
          </a:ln>
          <a:effectLst/>
        </p:spPr>
        <p:style>
          <a:lnRef idx="2">
            <a:schemeClr val="accent1"/>
          </a:lnRef>
          <a:fillRef idx="0">
            <a:schemeClr val="accent1"/>
          </a:fillRef>
          <a:effectRef idx="1">
            <a:schemeClr val="accent1"/>
          </a:effectRef>
          <a:fontRef idx="minor">
            <a:schemeClr val="tx1"/>
          </a:fontRef>
        </p:style>
      </p:cxnSp>
      <p:cxnSp>
        <p:nvCxnSpPr>
          <p:cNvPr id="38" name="Connettore 2 37">
            <a:extLst>
              <a:ext uri="{FF2B5EF4-FFF2-40B4-BE49-F238E27FC236}">
                <a16:creationId xmlns:a16="http://schemas.microsoft.com/office/drawing/2014/main" id="{BE02AED4-99F9-4F4B-B920-A1BA33D5CA49}"/>
              </a:ext>
            </a:extLst>
          </p:cNvPr>
          <p:cNvCxnSpPr>
            <a:cxnSpLocks/>
          </p:cNvCxnSpPr>
          <p:nvPr/>
        </p:nvCxnSpPr>
        <p:spPr>
          <a:xfrm>
            <a:off x="1308491" y="3819642"/>
            <a:ext cx="2734918" cy="21666"/>
          </a:xfrm>
          <a:prstGeom prst="straightConnector1">
            <a:avLst/>
          </a:prstGeom>
          <a:ln w="9525">
            <a:solidFill>
              <a:srgbClr val="FF6600"/>
            </a:solidFill>
            <a:prstDash val="dash"/>
            <a:tailEnd type="triangle"/>
          </a:ln>
          <a:effectLst/>
        </p:spPr>
        <p:style>
          <a:lnRef idx="2">
            <a:schemeClr val="accent1"/>
          </a:lnRef>
          <a:fillRef idx="0">
            <a:schemeClr val="accent1"/>
          </a:fillRef>
          <a:effectRef idx="1">
            <a:schemeClr val="accent1"/>
          </a:effectRef>
          <a:fontRef idx="minor">
            <a:schemeClr val="tx1"/>
          </a:fontRef>
        </p:style>
      </p:cxnSp>
      <p:sp>
        <p:nvSpPr>
          <p:cNvPr id="39" name="CasellaDiTesto 38">
            <a:extLst>
              <a:ext uri="{FF2B5EF4-FFF2-40B4-BE49-F238E27FC236}">
                <a16:creationId xmlns:a16="http://schemas.microsoft.com/office/drawing/2014/main" id="{A61DE02E-8BC7-4A90-8EAD-6FA228A7FB7E}"/>
              </a:ext>
            </a:extLst>
          </p:cNvPr>
          <p:cNvSpPr txBox="1"/>
          <p:nvPr/>
        </p:nvSpPr>
        <p:spPr>
          <a:xfrm>
            <a:off x="2014385" y="2753102"/>
            <a:ext cx="728084" cy="276999"/>
          </a:xfrm>
          <a:prstGeom prst="rect">
            <a:avLst/>
          </a:prstGeom>
          <a:noFill/>
        </p:spPr>
        <p:txBody>
          <a:bodyPr wrap="square" rtlCol="0">
            <a:spAutoFit/>
          </a:bodyPr>
          <a:lstStyle/>
          <a:p>
            <a:r>
              <a:rPr lang="it-IT" sz="1200" dirty="0">
                <a:solidFill>
                  <a:srgbClr val="002060"/>
                </a:solidFill>
              </a:rPr>
              <a:t>+4.2%</a:t>
            </a:r>
          </a:p>
        </p:txBody>
      </p:sp>
      <p:sp>
        <p:nvSpPr>
          <p:cNvPr id="40" name="CasellaDiTesto 39">
            <a:extLst>
              <a:ext uri="{FF2B5EF4-FFF2-40B4-BE49-F238E27FC236}">
                <a16:creationId xmlns:a16="http://schemas.microsoft.com/office/drawing/2014/main" id="{95D064FA-B067-4BDF-9051-2B37A461C1DA}"/>
              </a:ext>
            </a:extLst>
          </p:cNvPr>
          <p:cNvSpPr txBox="1"/>
          <p:nvPr/>
        </p:nvSpPr>
        <p:spPr>
          <a:xfrm>
            <a:off x="2675950" y="2436947"/>
            <a:ext cx="855103" cy="276999"/>
          </a:xfrm>
          <a:prstGeom prst="rect">
            <a:avLst/>
          </a:prstGeom>
          <a:noFill/>
        </p:spPr>
        <p:txBody>
          <a:bodyPr wrap="square" rtlCol="0">
            <a:spAutoFit/>
          </a:bodyPr>
          <a:lstStyle/>
          <a:p>
            <a:r>
              <a:rPr lang="it-IT" sz="1200" dirty="0">
                <a:solidFill>
                  <a:srgbClr val="002060"/>
                </a:solidFill>
              </a:rPr>
              <a:t>+12.2%</a:t>
            </a:r>
          </a:p>
        </p:txBody>
      </p:sp>
      <p:sp>
        <p:nvSpPr>
          <p:cNvPr id="31" name="Ovale 30">
            <a:extLst>
              <a:ext uri="{FF2B5EF4-FFF2-40B4-BE49-F238E27FC236}">
                <a16:creationId xmlns:a16="http://schemas.microsoft.com/office/drawing/2014/main" id="{01008F2A-E498-4077-BDEE-278E8DB639AE}"/>
              </a:ext>
            </a:extLst>
          </p:cNvPr>
          <p:cNvSpPr/>
          <p:nvPr/>
        </p:nvSpPr>
        <p:spPr>
          <a:xfrm>
            <a:off x="2837311" y="211817"/>
            <a:ext cx="662637" cy="584776"/>
          </a:xfrm>
          <a:prstGeom prst="ellipse">
            <a:avLst/>
          </a:prstGeom>
          <a:solidFill>
            <a:srgbClr val="FF6600"/>
          </a:solidFill>
          <a:ln w="28575">
            <a:solidFill>
              <a:srgbClr val="00297A"/>
            </a:solidFill>
          </a:ln>
          <a:effectLst>
            <a:outerShdw blurRad="76200" dir="13500000" sy="23000" kx="1200000" algn="br" rotWithShape="0">
              <a:prstClr val="black">
                <a:alpha val="20000"/>
              </a:prstClr>
            </a:outerShdw>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35" name="Picture 6" descr="Asset Preview">
            <a:extLst>
              <a:ext uri="{FF2B5EF4-FFF2-40B4-BE49-F238E27FC236}">
                <a16:creationId xmlns:a16="http://schemas.microsoft.com/office/drawing/2014/main" id="{9E88E158-CF95-4D44-BA27-DDE0575DC4D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66730" y="328300"/>
            <a:ext cx="403797" cy="390902"/>
          </a:xfrm>
          <a:prstGeom prst="rect">
            <a:avLst/>
          </a:prstGeom>
          <a:noFill/>
        </p:spPr>
      </p:pic>
      <p:sp>
        <p:nvSpPr>
          <p:cNvPr id="36" name="CasellaDiTesto 35">
            <a:extLst>
              <a:ext uri="{FF2B5EF4-FFF2-40B4-BE49-F238E27FC236}">
                <a16:creationId xmlns:a16="http://schemas.microsoft.com/office/drawing/2014/main" id="{28C1B136-5267-43A8-B353-7C8DECAAE265}"/>
              </a:ext>
            </a:extLst>
          </p:cNvPr>
          <p:cNvSpPr txBox="1"/>
          <p:nvPr/>
        </p:nvSpPr>
        <p:spPr>
          <a:xfrm>
            <a:off x="4043409" y="2752980"/>
            <a:ext cx="1487908" cy="246221"/>
          </a:xfrm>
          <a:prstGeom prst="rect">
            <a:avLst/>
          </a:prstGeom>
          <a:noFill/>
        </p:spPr>
        <p:txBody>
          <a:bodyPr wrap="none" rtlCol="0">
            <a:spAutoFit/>
          </a:bodyPr>
          <a:lstStyle/>
          <a:p>
            <a:r>
              <a:rPr lang="it-IT" sz="1000" dirty="0">
                <a:solidFill>
                  <a:srgbClr val="002060"/>
                </a:solidFill>
              </a:rPr>
              <a:t>Trend 2019 vs 2018</a:t>
            </a:r>
            <a:endParaRPr lang="it-IT" sz="1000" dirty="0"/>
          </a:p>
        </p:txBody>
      </p:sp>
      <p:sp>
        <p:nvSpPr>
          <p:cNvPr id="41" name="CasellaDiTesto 40">
            <a:extLst>
              <a:ext uri="{FF2B5EF4-FFF2-40B4-BE49-F238E27FC236}">
                <a16:creationId xmlns:a16="http://schemas.microsoft.com/office/drawing/2014/main" id="{BE7CE6A1-002B-4451-853D-7735FFB52C9E}"/>
              </a:ext>
            </a:extLst>
          </p:cNvPr>
          <p:cNvSpPr txBox="1"/>
          <p:nvPr/>
        </p:nvSpPr>
        <p:spPr>
          <a:xfrm>
            <a:off x="4174602" y="3913630"/>
            <a:ext cx="1487908" cy="246221"/>
          </a:xfrm>
          <a:prstGeom prst="rect">
            <a:avLst/>
          </a:prstGeom>
          <a:noFill/>
        </p:spPr>
        <p:txBody>
          <a:bodyPr wrap="none" rtlCol="0">
            <a:spAutoFit/>
          </a:bodyPr>
          <a:lstStyle/>
          <a:p>
            <a:r>
              <a:rPr lang="it-IT" sz="1000" dirty="0">
                <a:solidFill>
                  <a:srgbClr val="002060"/>
                </a:solidFill>
              </a:rPr>
              <a:t>Trend 2019 vs 2015</a:t>
            </a:r>
            <a:endParaRPr lang="it-IT" sz="1000" dirty="0"/>
          </a:p>
        </p:txBody>
      </p:sp>
      <p:sp>
        <p:nvSpPr>
          <p:cNvPr id="23" name="Rettangolo 22">
            <a:extLst>
              <a:ext uri="{FF2B5EF4-FFF2-40B4-BE49-F238E27FC236}">
                <a16:creationId xmlns:a16="http://schemas.microsoft.com/office/drawing/2014/main" id="{1E9D98FF-CE15-4F31-AEFD-B0C345072F6F}"/>
              </a:ext>
            </a:extLst>
          </p:cNvPr>
          <p:cNvSpPr/>
          <p:nvPr/>
        </p:nvSpPr>
        <p:spPr>
          <a:xfrm>
            <a:off x="6454065" y="983602"/>
            <a:ext cx="2237356" cy="3538755"/>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Arial" panose="020B0604020202020204" pitchFamily="34" charset="0"/>
              <a:buChar char="•"/>
            </a:pPr>
            <a:r>
              <a:rPr lang="it-IT" sz="1200" dirty="0"/>
              <a:t>In the last </a:t>
            </a:r>
            <a:r>
              <a:rPr lang="it-IT" sz="1200" dirty="0" err="1"/>
              <a:t>year</a:t>
            </a:r>
            <a:r>
              <a:rPr lang="it-IT" sz="1200" dirty="0"/>
              <a:t> the </a:t>
            </a:r>
            <a:r>
              <a:rPr lang="it-IT" sz="1200" dirty="0" err="1"/>
              <a:t>Member</a:t>
            </a:r>
            <a:r>
              <a:rPr lang="it-IT" sz="1200" dirty="0"/>
              <a:t> companies </a:t>
            </a:r>
            <a:r>
              <a:rPr lang="it-IT" sz="1200" dirty="0" err="1"/>
              <a:t>have</a:t>
            </a:r>
            <a:r>
              <a:rPr lang="it-IT" sz="1200" dirty="0"/>
              <a:t> </a:t>
            </a:r>
            <a:r>
              <a:rPr lang="it-IT" sz="1200" dirty="0" err="1"/>
              <a:t>increased</a:t>
            </a:r>
            <a:r>
              <a:rPr lang="it-IT" sz="1200" dirty="0"/>
              <a:t> of 6.5% (28.577 companies more)</a:t>
            </a:r>
          </a:p>
          <a:p>
            <a:pPr marL="171450" indent="-171450">
              <a:buFont typeface="Arial" panose="020B0604020202020204" pitchFamily="34" charset="0"/>
              <a:buChar char="•"/>
            </a:pPr>
            <a:endParaRPr lang="it-IT" sz="1200" dirty="0"/>
          </a:p>
          <a:p>
            <a:pPr marL="171450" indent="-171450">
              <a:buFont typeface="Arial" panose="020B0604020202020204" pitchFamily="34" charset="0"/>
              <a:buChar char="•"/>
            </a:pPr>
            <a:r>
              <a:rPr lang="it-IT" sz="1200" dirty="0"/>
              <a:t>In 5 </a:t>
            </a:r>
            <a:r>
              <a:rPr lang="it-IT" sz="1200" dirty="0" err="1"/>
              <a:t>Ys</a:t>
            </a:r>
            <a:r>
              <a:rPr lang="it-IT" sz="1200" dirty="0"/>
              <a:t> </a:t>
            </a:r>
            <a:r>
              <a:rPr lang="it-IT" sz="1200" dirty="0" err="1"/>
              <a:t>theMember</a:t>
            </a:r>
            <a:r>
              <a:rPr lang="it-IT" sz="1200" dirty="0"/>
              <a:t> companies </a:t>
            </a:r>
            <a:r>
              <a:rPr lang="it-IT" sz="1200" dirty="0" err="1"/>
              <a:t>have</a:t>
            </a:r>
            <a:r>
              <a:rPr lang="it-IT" sz="1200" dirty="0"/>
              <a:t> </a:t>
            </a:r>
            <a:r>
              <a:rPr lang="it-IT" sz="1200" dirty="0" err="1"/>
              <a:t>grown</a:t>
            </a:r>
            <a:r>
              <a:rPr lang="it-IT" sz="1200" dirty="0"/>
              <a:t> of 31.9% (113.289 more)</a:t>
            </a:r>
          </a:p>
          <a:p>
            <a:pPr marL="171450" indent="-171450">
              <a:buFont typeface="Arial" panose="020B0604020202020204" pitchFamily="34" charset="0"/>
              <a:buChar char="•"/>
            </a:pPr>
            <a:endParaRPr lang="it-IT" sz="1200" dirty="0"/>
          </a:p>
        </p:txBody>
      </p:sp>
    </p:spTree>
    <p:extLst>
      <p:ext uri="{BB962C8B-B14F-4D97-AF65-F5344CB8AC3E}">
        <p14:creationId xmlns:p14="http://schemas.microsoft.com/office/powerpoint/2010/main" val="657988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C1580745-0678-49BA-AD8B-F16A0516DE36}"/>
              </a:ext>
            </a:extLst>
          </p:cNvPr>
          <p:cNvPicPr>
            <a:picLocks noChangeAspect="1"/>
          </p:cNvPicPr>
          <p:nvPr/>
        </p:nvPicPr>
        <p:blipFill>
          <a:blip r:embed="rId2"/>
          <a:stretch>
            <a:fillRect/>
          </a:stretch>
        </p:blipFill>
        <p:spPr>
          <a:xfrm>
            <a:off x="494552" y="990115"/>
            <a:ext cx="6820728" cy="3385673"/>
          </a:xfrm>
          <a:prstGeom prst="rect">
            <a:avLst/>
          </a:prstGeom>
        </p:spPr>
      </p:pic>
      <p:pic>
        <p:nvPicPr>
          <p:cNvPr id="7" name="Immagine 6">
            <a:extLst>
              <a:ext uri="{FF2B5EF4-FFF2-40B4-BE49-F238E27FC236}">
                <a16:creationId xmlns:a16="http://schemas.microsoft.com/office/drawing/2014/main" id="{D50ACF93-558A-450F-90D6-198F4541887A}"/>
              </a:ext>
            </a:extLst>
          </p:cNvPr>
          <p:cNvPicPr>
            <a:picLocks noChangeAspect="1"/>
          </p:cNvPicPr>
          <p:nvPr/>
        </p:nvPicPr>
        <p:blipFill>
          <a:blip r:embed="rId3"/>
          <a:stretch>
            <a:fillRect/>
          </a:stretch>
        </p:blipFill>
        <p:spPr>
          <a:xfrm>
            <a:off x="887803" y="1458531"/>
            <a:ext cx="4986960" cy="3334801"/>
          </a:xfrm>
          <a:prstGeom prst="rect">
            <a:avLst/>
          </a:prstGeom>
        </p:spPr>
      </p:pic>
      <p:sp>
        <p:nvSpPr>
          <p:cNvPr id="2" name="Titre 1"/>
          <p:cNvSpPr>
            <a:spLocks noGrp="1"/>
          </p:cNvSpPr>
          <p:nvPr>
            <p:ph type="title"/>
          </p:nvPr>
        </p:nvSpPr>
        <p:spPr/>
        <p:txBody>
          <a:bodyPr/>
          <a:lstStyle/>
          <a:p>
            <a:r>
              <a:rPr lang="en-US" sz="1700" b="1" dirty="0"/>
              <a:t>Employees</a:t>
            </a:r>
            <a:endParaRPr lang="fr-FR" sz="1400" dirty="0"/>
          </a:p>
        </p:txBody>
      </p:sp>
      <p:sp>
        <p:nvSpPr>
          <p:cNvPr id="28" name="Rettangolo 27">
            <a:extLst>
              <a:ext uri="{FF2B5EF4-FFF2-40B4-BE49-F238E27FC236}">
                <a16:creationId xmlns:a16="http://schemas.microsoft.com/office/drawing/2014/main" id="{917819E5-C6BA-4F6B-85F7-C32369F513AA}"/>
              </a:ext>
            </a:extLst>
          </p:cNvPr>
          <p:cNvSpPr/>
          <p:nvPr/>
        </p:nvSpPr>
        <p:spPr>
          <a:xfrm>
            <a:off x="7547830" y="1905975"/>
            <a:ext cx="119945" cy="237000"/>
          </a:xfrm>
          <a:prstGeom prst="rect">
            <a:avLst/>
          </a:prstGeom>
          <a:solidFill>
            <a:schemeClr val="bg1"/>
          </a:solid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3" name="Rettangolo 32">
            <a:extLst>
              <a:ext uri="{FF2B5EF4-FFF2-40B4-BE49-F238E27FC236}">
                <a16:creationId xmlns:a16="http://schemas.microsoft.com/office/drawing/2014/main" id="{EB5F104B-A890-4C80-B5DD-A26D8EEF5557}"/>
              </a:ext>
            </a:extLst>
          </p:cNvPr>
          <p:cNvSpPr/>
          <p:nvPr/>
        </p:nvSpPr>
        <p:spPr>
          <a:xfrm>
            <a:off x="6912100" y="2093737"/>
            <a:ext cx="113936" cy="237000"/>
          </a:xfrm>
          <a:prstGeom prst="rect">
            <a:avLst/>
          </a:prstGeom>
          <a:solidFill>
            <a:schemeClr val="bg1"/>
          </a:solid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5" name="CasellaDiTesto 64">
            <a:extLst>
              <a:ext uri="{FF2B5EF4-FFF2-40B4-BE49-F238E27FC236}">
                <a16:creationId xmlns:a16="http://schemas.microsoft.com/office/drawing/2014/main" id="{E6055B77-C07C-4C05-BD3E-6DF40DDA03D7}"/>
              </a:ext>
            </a:extLst>
          </p:cNvPr>
          <p:cNvSpPr txBox="1"/>
          <p:nvPr/>
        </p:nvSpPr>
        <p:spPr>
          <a:xfrm>
            <a:off x="4160174" y="3680201"/>
            <a:ext cx="2964426" cy="307777"/>
          </a:xfrm>
          <a:prstGeom prst="rect">
            <a:avLst/>
          </a:prstGeom>
          <a:noFill/>
          <a:scene3d>
            <a:camera prst="orthographicFront"/>
            <a:lightRig rig="threePt" dir="t"/>
          </a:scene3d>
          <a:sp3d>
            <a:bevelT w="165100" prst="coolSlant"/>
          </a:sp3d>
        </p:spPr>
        <p:txBody>
          <a:bodyPr wrap="square" rtlCol="0">
            <a:spAutoFit/>
          </a:bodyPr>
          <a:lstStyle/>
          <a:p>
            <a:endParaRPr lang="it-IT" sz="1400" b="1" dirty="0">
              <a:solidFill>
                <a:srgbClr val="002060"/>
              </a:solidFill>
              <a:latin typeface="+mj-lt"/>
            </a:endParaRPr>
          </a:p>
        </p:txBody>
      </p:sp>
      <p:sp>
        <p:nvSpPr>
          <p:cNvPr id="67" name="CasellaDiTesto 66">
            <a:extLst>
              <a:ext uri="{FF2B5EF4-FFF2-40B4-BE49-F238E27FC236}">
                <a16:creationId xmlns:a16="http://schemas.microsoft.com/office/drawing/2014/main" id="{E291623E-CA6F-4AC8-9A5B-969A1A88BC33}"/>
              </a:ext>
            </a:extLst>
          </p:cNvPr>
          <p:cNvSpPr txBox="1"/>
          <p:nvPr/>
        </p:nvSpPr>
        <p:spPr>
          <a:xfrm>
            <a:off x="2900151" y="3237796"/>
            <a:ext cx="2449634" cy="338554"/>
          </a:xfrm>
          <a:prstGeom prst="rect">
            <a:avLst/>
          </a:prstGeom>
          <a:noFill/>
          <a:scene3d>
            <a:camera prst="orthographicFront"/>
            <a:lightRig rig="threePt" dir="t"/>
          </a:scene3d>
          <a:sp3d>
            <a:bevelT w="165100" prst="coolSlant"/>
          </a:sp3d>
        </p:spPr>
        <p:txBody>
          <a:bodyPr wrap="square" rtlCol="0">
            <a:spAutoFit/>
          </a:bodyPr>
          <a:lstStyle/>
          <a:p>
            <a:r>
              <a:rPr lang="it-IT" sz="1600" b="1" dirty="0">
                <a:solidFill>
                  <a:srgbClr val="002060"/>
                </a:solidFill>
                <a:latin typeface="+mj-lt"/>
              </a:rPr>
              <a:t>+3.9%</a:t>
            </a:r>
            <a:endParaRPr lang="it-IT" sz="1400" b="1" dirty="0">
              <a:solidFill>
                <a:srgbClr val="002060"/>
              </a:solidFill>
              <a:latin typeface="+mj-lt"/>
            </a:endParaRPr>
          </a:p>
        </p:txBody>
      </p:sp>
      <p:sp>
        <p:nvSpPr>
          <p:cNvPr id="106" name="CasellaDiTesto 105">
            <a:extLst>
              <a:ext uri="{FF2B5EF4-FFF2-40B4-BE49-F238E27FC236}">
                <a16:creationId xmlns:a16="http://schemas.microsoft.com/office/drawing/2014/main" id="{3090CC78-A7DA-4E8F-B9A7-DE3762DFFF2E}"/>
              </a:ext>
            </a:extLst>
          </p:cNvPr>
          <p:cNvSpPr txBox="1"/>
          <p:nvPr/>
        </p:nvSpPr>
        <p:spPr>
          <a:xfrm>
            <a:off x="2900151" y="2438359"/>
            <a:ext cx="2656145" cy="338554"/>
          </a:xfrm>
          <a:prstGeom prst="rect">
            <a:avLst/>
          </a:prstGeom>
          <a:noFill/>
        </p:spPr>
        <p:txBody>
          <a:bodyPr wrap="square" rtlCol="0">
            <a:spAutoFit/>
          </a:bodyPr>
          <a:lstStyle/>
          <a:p>
            <a:r>
              <a:rPr lang="it-IT" sz="1600" b="1" dirty="0">
                <a:solidFill>
                  <a:srgbClr val="002060"/>
                </a:solidFill>
              </a:rPr>
              <a:t>+6.9%</a:t>
            </a:r>
            <a:r>
              <a:rPr lang="it-IT" sz="1400" b="1" dirty="0">
                <a:solidFill>
                  <a:srgbClr val="002060"/>
                </a:solidFill>
              </a:rPr>
              <a:t> </a:t>
            </a:r>
          </a:p>
        </p:txBody>
      </p:sp>
      <p:cxnSp>
        <p:nvCxnSpPr>
          <p:cNvPr id="12" name="Connettore 2 11">
            <a:extLst>
              <a:ext uri="{FF2B5EF4-FFF2-40B4-BE49-F238E27FC236}">
                <a16:creationId xmlns:a16="http://schemas.microsoft.com/office/drawing/2014/main" id="{9A3DD52B-F6D0-4231-87E7-7E2E13FB65A5}"/>
              </a:ext>
            </a:extLst>
          </p:cNvPr>
          <p:cNvCxnSpPr>
            <a:cxnSpLocks/>
          </p:cNvCxnSpPr>
          <p:nvPr/>
        </p:nvCxnSpPr>
        <p:spPr>
          <a:xfrm flipV="1">
            <a:off x="4228224" y="2567973"/>
            <a:ext cx="0" cy="181351"/>
          </a:xfrm>
          <a:prstGeom prst="straightConnector1">
            <a:avLst/>
          </a:prstGeom>
          <a:ln w="9525">
            <a:solidFill>
              <a:srgbClr val="FF6600"/>
            </a:solidFill>
            <a:prstDash val="dash"/>
            <a:tailEnd type="triangle"/>
          </a:ln>
          <a:effectLst/>
        </p:spPr>
        <p:style>
          <a:lnRef idx="2">
            <a:schemeClr val="accent1"/>
          </a:lnRef>
          <a:fillRef idx="0">
            <a:schemeClr val="accent1"/>
          </a:fillRef>
          <a:effectRef idx="1">
            <a:schemeClr val="accent1"/>
          </a:effectRef>
          <a:fontRef idx="minor">
            <a:schemeClr val="tx1"/>
          </a:fontRef>
        </p:style>
      </p:cxnSp>
      <p:sp>
        <p:nvSpPr>
          <p:cNvPr id="34" name="Ovale 33">
            <a:extLst>
              <a:ext uri="{FF2B5EF4-FFF2-40B4-BE49-F238E27FC236}">
                <a16:creationId xmlns:a16="http://schemas.microsoft.com/office/drawing/2014/main" id="{E10C0FB3-95F8-4609-B073-98D17EC3A790}"/>
              </a:ext>
            </a:extLst>
          </p:cNvPr>
          <p:cNvSpPr/>
          <p:nvPr/>
        </p:nvSpPr>
        <p:spPr>
          <a:xfrm>
            <a:off x="2903570" y="235993"/>
            <a:ext cx="637411" cy="584776"/>
          </a:xfrm>
          <a:prstGeom prst="ellipse">
            <a:avLst/>
          </a:prstGeom>
          <a:solidFill>
            <a:srgbClr val="FF6600"/>
          </a:solidFill>
          <a:ln w="28575">
            <a:solidFill>
              <a:srgbClr val="00297A"/>
            </a:solidFill>
          </a:ln>
          <a:effectLst>
            <a:outerShdw blurRad="76200" dir="13500000" sy="23000" kx="1200000" algn="br" rotWithShape="0">
              <a:prstClr val="black">
                <a:alpha val="20000"/>
              </a:prstClr>
            </a:outerShdw>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35" name="Immagine 34">
            <a:extLst>
              <a:ext uri="{FF2B5EF4-FFF2-40B4-BE49-F238E27FC236}">
                <a16:creationId xmlns:a16="http://schemas.microsoft.com/office/drawing/2014/main" id="{6B607997-F66A-4B82-9225-B97832DF558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87364" y="268820"/>
            <a:ext cx="469825" cy="454701"/>
          </a:xfrm>
          <a:prstGeom prst="rect">
            <a:avLst/>
          </a:prstGeom>
          <a:ln w="28575">
            <a:noFill/>
          </a:ln>
        </p:spPr>
      </p:pic>
      <p:sp>
        <p:nvSpPr>
          <p:cNvPr id="36" name="CasellaDiTesto 35">
            <a:extLst>
              <a:ext uri="{FF2B5EF4-FFF2-40B4-BE49-F238E27FC236}">
                <a16:creationId xmlns:a16="http://schemas.microsoft.com/office/drawing/2014/main" id="{AEB5ABEF-76E6-4C7A-999D-7B8DE7F64B53}"/>
              </a:ext>
            </a:extLst>
          </p:cNvPr>
          <p:cNvSpPr txBox="1"/>
          <p:nvPr/>
        </p:nvSpPr>
        <p:spPr>
          <a:xfrm>
            <a:off x="4295292" y="1865976"/>
            <a:ext cx="855103" cy="276999"/>
          </a:xfrm>
          <a:prstGeom prst="rect">
            <a:avLst/>
          </a:prstGeom>
          <a:noFill/>
        </p:spPr>
        <p:txBody>
          <a:bodyPr wrap="square" rtlCol="0">
            <a:spAutoFit/>
          </a:bodyPr>
          <a:lstStyle/>
          <a:p>
            <a:r>
              <a:rPr lang="it-IT" sz="1200" b="1" dirty="0">
                <a:solidFill>
                  <a:srgbClr val="002060"/>
                </a:solidFill>
              </a:rPr>
              <a:t>1.913</a:t>
            </a:r>
          </a:p>
        </p:txBody>
      </p:sp>
      <p:sp>
        <p:nvSpPr>
          <p:cNvPr id="41" name="CasellaDiTesto 40">
            <a:extLst>
              <a:ext uri="{FF2B5EF4-FFF2-40B4-BE49-F238E27FC236}">
                <a16:creationId xmlns:a16="http://schemas.microsoft.com/office/drawing/2014/main" id="{2079C014-DAAE-444D-96F0-6A9AE58920AA}"/>
              </a:ext>
            </a:extLst>
          </p:cNvPr>
          <p:cNvSpPr txBox="1"/>
          <p:nvPr/>
        </p:nvSpPr>
        <p:spPr>
          <a:xfrm>
            <a:off x="1786505" y="1931460"/>
            <a:ext cx="855103" cy="276999"/>
          </a:xfrm>
          <a:prstGeom prst="rect">
            <a:avLst/>
          </a:prstGeom>
          <a:noFill/>
        </p:spPr>
        <p:txBody>
          <a:bodyPr wrap="square" rtlCol="0">
            <a:spAutoFit/>
          </a:bodyPr>
          <a:lstStyle/>
          <a:p>
            <a:r>
              <a:rPr lang="it-IT" sz="1200" b="1" dirty="0">
                <a:solidFill>
                  <a:srgbClr val="002060"/>
                </a:solidFill>
              </a:rPr>
              <a:t>1.822</a:t>
            </a:r>
          </a:p>
        </p:txBody>
      </p:sp>
      <p:sp>
        <p:nvSpPr>
          <p:cNvPr id="42" name="CasellaDiTesto 41">
            <a:extLst>
              <a:ext uri="{FF2B5EF4-FFF2-40B4-BE49-F238E27FC236}">
                <a16:creationId xmlns:a16="http://schemas.microsoft.com/office/drawing/2014/main" id="{7D390D38-5CD2-470F-9D0A-38E0417C0363}"/>
              </a:ext>
            </a:extLst>
          </p:cNvPr>
          <p:cNvSpPr txBox="1"/>
          <p:nvPr/>
        </p:nvSpPr>
        <p:spPr>
          <a:xfrm>
            <a:off x="2649852" y="1738526"/>
            <a:ext cx="1543883" cy="461665"/>
          </a:xfrm>
          <a:prstGeom prst="rect">
            <a:avLst/>
          </a:prstGeom>
          <a:noFill/>
        </p:spPr>
        <p:txBody>
          <a:bodyPr wrap="square" rtlCol="0">
            <a:spAutoFit/>
          </a:bodyPr>
          <a:lstStyle/>
          <a:p>
            <a:r>
              <a:rPr lang="it-IT" sz="2400" b="1" dirty="0">
                <a:solidFill>
                  <a:srgbClr val="002060"/>
                </a:solidFill>
              </a:rPr>
              <a:t>+5.0%  </a:t>
            </a:r>
          </a:p>
        </p:txBody>
      </p:sp>
      <p:sp>
        <p:nvSpPr>
          <p:cNvPr id="43" name="CasellaDiTesto 42">
            <a:extLst>
              <a:ext uri="{FF2B5EF4-FFF2-40B4-BE49-F238E27FC236}">
                <a16:creationId xmlns:a16="http://schemas.microsoft.com/office/drawing/2014/main" id="{B09C1F29-9987-4450-80C8-C21C1F744654}"/>
              </a:ext>
            </a:extLst>
          </p:cNvPr>
          <p:cNvSpPr txBox="1"/>
          <p:nvPr/>
        </p:nvSpPr>
        <p:spPr>
          <a:xfrm>
            <a:off x="2618857" y="1571885"/>
            <a:ext cx="1487908" cy="246221"/>
          </a:xfrm>
          <a:prstGeom prst="rect">
            <a:avLst/>
          </a:prstGeom>
          <a:noFill/>
        </p:spPr>
        <p:txBody>
          <a:bodyPr wrap="none" rtlCol="0">
            <a:spAutoFit/>
          </a:bodyPr>
          <a:lstStyle/>
          <a:p>
            <a:r>
              <a:rPr lang="it-IT" sz="1000" dirty="0">
                <a:solidFill>
                  <a:srgbClr val="002060"/>
                </a:solidFill>
              </a:rPr>
              <a:t>Trend 2019 vs 2018</a:t>
            </a:r>
            <a:endParaRPr lang="it-IT" sz="1000" dirty="0"/>
          </a:p>
        </p:txBody>
      </p:sp>
      <p:sp>
        <p:nvSpPr>
          <p:cNvPr id="27" name="Rettangolo 26">
            <a:extLst>
              <a:ext uri="{FF2B5EF4-FFF2-40B4-BE49-F238E27FC236}">
                <a16:creationId xmlns:a16="http://schemas.microsoft.com/office/drawing/2014/main" id="{0198D425-B045-4D8D-A4ED-CD7A9583C9B7}"/>
              </a:ext>
            </a:extLst>
          </p:cNvPr>
          <p:cNvSpPr/>
          <p:nvPr/>
        </p:nvSpPr>
        <p:spPr>
          <a:xfrm>
            <a:off x="6467756" y="983481"/>
            <a:ext cx="2237356" cy="3538755"/>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9" name="CasellaDiTesto 18">
            <a:extLst>
              <a:ext uri="{FF2B5EF4-FFF2-40B4-BE49-F238E27FC236}">
                <a16:creationId xmlns:a16="http://schemas.microsoft.com/office/drawing/2014/main" id="{AB991A81-BD1C-4DFC-8550-41945AD944EF}"/>
              </a:ext>
            </a:extLst>
          </p:cNvPr>
          <p:cNvSpPr txBox="1"/>
          <p:nvPr/>
        </p:nvSpPr>
        <p:spPr>
          <a:xfrm>
            <a:off x="6467756" y="1171438"/>
            <a:ext cx="2237356" cy="646331"/>
          </a:xfrm>
          <a:prstGeom prst="rect">
            <a:avLst/>
          </a:prstGeom>
          <a:noFill/>
        </p:spPr>
        <p:txBody>
          <a:bodyPr wrap="square">
            <a:spAutoFit/>
          </a:bodyPr>
          <a:lstStyle/>
          <a:p>
            <a:pPr marL="171450" indent="-171450">
              <a:buFont typeface="Arial" panose="020B0604020202020204" pitchFamily="34" charset="0"/>
              <a:buChar char="•"/>
            </a:pPr>
            <a:r>
              <a:rPr lang="it-IT" sz="1200" dirty="0">
                <a:solidFill>
                  <a:schemeClr val="bg1"/>
                </a:solidFill>
              </a:rPr>
              <a:t>In 2019 </a:t>
            </a:r>
            <a:r>
              <a:rPr lang="it-IT" sz="1200" dirty="0" err="1">
                <a:solidFill>
                  <a:schemeClr val="bg1"/>
                </a:solidFill>
              </a:rPr>
              <a:t>there</a:t>
            </a:r>
            <a:r>
              <a:rPr lang="it-IT" sz="1200" dirty="0">
                <a:solidFill>
                  <a:schemeClr val="bg1"/>
                </a:solidFill>
              </a:rPr>
              <a:t> are 1.913 </a:t>
            </a:r>
            <a:r>
              <a:rPr lang="it-IT" sz="1200" dirty="0" err="1">
                <a:solidFill>
                  <a:schemeClr val="bg1"/>
                </a:solidFill>
              </a:rPr>
              <a:t>employees</a:t>
            </a:r>
            <a:r>
              <a:rPr lang="it-IT" sz="1200" dirty="0">
                <a:solidFill>
                  <a:schemeClr val="bg1"/>
                </a:solidFill>
              </a:rPr>
              <a:t>, 5.0% more </a:t>
            </a:r>
            <a:r>
              <a:rPr lang="it-IT" sz="1200" dirty="0" err="1">
                <a:solidFill>
                  <a:schemeClr val="bg1"/>
                </a:solidFill>
              </a:rPr>
              <a:t>than</a:t>
            </a:r>
            <a:r>
              <a:rPr lang="it-IT" sz="1200" dirty="0">
                <a:solidFill>
                  <a:schemeClr val="bg1"/>
                </a:solidFill>
              </a:rPr>
              <a:t> in 2018</a:t>
            </a:r>
          </a:p>
        </p:txBody>
      </p:sp>
      <p:sp>
        <p:nvSpPr>
          <p:cNvPr id="22" name="CasellaDiTesto 21">
            <a:extLst>
              <a:ext uri="{FF2B5EF4-FFF2-40B4-BE49-F238E27FC236}">
                <a16:creationId xmlns:a16="http://schemas.microsoft.com/office/drawing/2014/main" id="{7F085B1B-1EB0-4EA9-BCB7-77FFFBC87A31}"/>
              </a:ext>
            </a:extLst>
          </p:cNvPr>
          <p:cNvSpPr txBox="1"/>
          <p:nvPr/>
        </p:nvSpPr>
        <p:spPr>
          <a:xfrm>
            <a:off x="2006822" y="3377840"/>
            <a:ext cx="612036" cy="261610"/>
          </a:xfrm>
          <a:prstGeom prst="rect">
            <a:avLst/>
          </a:prstGeom>
          <a:noFill/>
        </p:spPr>
        <p:txBody>
          <a:bodyPr wrap="square" rtlCol="0">
            <a:spAutoFit/>
          </a:bodyPr>
          <a:lstStyle/>
          <a:p>
            <a:r>
              <a:rPr lang="it-IT" sz="1100" b="1" dirty="0">
                <a:solidFill>
                  <a:schemeClr val="bg1"/>
                </a:solidFill>
              </a:rPr>
              <a:t>64% </a:t>
            </a:r>
          </a:p>
        </p:txBody>
      </p:sp>
      <p:sp>
        <p:nvSpPr>
          <p:cNvPr id="23" name="CasellaDiTesto 22">
            <a:extLst>
              <a:ext uri="{FF2B5EF4-FFF2-40B4-BE49-F238E27FC236}">
                <a16:creationId xmlns:a16="http://schemas.microsoft.com/office/drawing/2014/main" id="{292D7563-B493-4E4B-8A4E-3AA6C9DB806A}"/>
              </a:ext>
            </a:extLst>
          </p:cNvPr>
          <p:cNvSpPr txBox="1"/>
          <p:nvPr/>
        </p:nvSpPr>
        <p:spPr>
          <a:xfrm>
            <a:off x="1991619" y="2567973"/>
            <a:ext cx="612036" cy="261610"/>
          </a:xfrm>
          <a:prstGeom prst="rect">
            <a:avLst/>
          </a:prstGeom>
          <a:noFill/>
        </p:spPr>
        <p:txBody>
          <a:bodyPr wrap="square" rtlCol="0">
            <a:spAutoFit/>
          </a:bodyPr>
          <a:lstStyle/>
          <a:p>
            <a:r>
              <a:rPr lang="it-IT" sz="1100" b="1" dirty="0">
                <a:solidFill>
                  <a:schemeClr val="bg1"/>
                </a:solidFill>
              </a:rPr>
              <a:t>36% </a:t>
            </a:r>
          </a:p>
        </p:txBody>
      </p:sp>
      <p:sp>
        <p:nvSpPr>
          <p:cNvPr id="24" name="CasellaDiTesto 23">
            <a:extLst>
              <a:ext uri="{FF2B5EF4-FFF2-40B4-BE49-F238E27FC236}">
                <a16:creationId xmlns:a16="http://schemas.microsoft.com/office/drawing/2014/main" id="{F4FBD44D-680A-4EB8-9031-A23CF73D5EC2}"/>
              </a:ext>
            </a:extLst>
          </p:cNvPr>
          <p:cNvSpPr txBox="1"/>
          <p:nvPr/>
        </p:nvSpPr>
        <p:spPr>
          <a:xfrm>
            <a:off x="4416825" y="3361634"/>
            <a:ext cx="612036" cy="261610"/>
          </a:xfrm>
          <a:prstGeom prst="rect">
            <a:avLst/>
          </a:prstGeom>
          <a:noFill/>
        </p:spPr>
        <p:txBody>
          <a:bodyPr wrap="square" rtlCol="0">
            <a:spAutoFit/>
          </a:bodyPr>
          <a:lstStyle/>
          <a:p>
            <a:r>
              <a:rPr lang="it-IT" sz="1100" b="1" dirty="0">
                <a:solidFill>
                  <a:schemeClr val="bg1"/>
                </a:solidFill>
              </a:rPr>
              <a:t>63% </a:t>
            </a:r>
          </a:p>
        </p:txBody>
      </p:sp>
      <p:sp>
        <p:nvSpPr>
          <p:cNvPr id="25" name="CasellaDiTesto 24">
            <a:extLst>
              <a:ext uri="{FF2B5EF4-FFF2-40B4-BE49-F238E27FC236}">
                <a16:creationId xmlns:a16="http://schemas.microsoft.com/office/drawing/2014/main" id="{ED504313-131E-48B7-B5BD-89C603120B45}"/>
              </a:ext>
            </a:extLst>
          </p:cNvPr>
          <p:cNvSpPr txBox="1"/>
          <p:nvPr/>
        </p:nvSpPr>
        <p:spPr>
          <a:xfrm>
            <a:off x="4416825" y="2487714"/>
            <a:ext cx="612036" cy="261610"/>
          </a:xfrm>
          <a:prstGeom prst="rect">
            <a:avLst/>
          </a:prstGeom>
          <a:noFill/>
        </p:spPr>
        <p:txBody>
          <a:bodyPr wrap="square" rtlCol="0">
            <a:spAutoFit/>
          </a:bodyPr>
          <a:lstStyle/>
          <a:p>
            <a:r>
              <a:rPr lang="it-IT" sz="1100" b="1" dirty="0">
                <a:solidFill>
                  <a:schemeClr val="bg1"/>
                </a:solidFill>
              </a:rPr>
              <a:t>37% </a:t>
            </a:r>
          </a:p>
        </p:txBody>
      </p:sp>
    </p:spTree>
    <p:extLst>
      <p:ext uri="{BB962C8B-B14F-4D97-AF65-F5344CB8AC3E}">
        <p14:creationId xmlns:p14="http://schemas.microsoft.com/office/powerpoint/2010/main" val="1595209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C1580745-0678-49BA-AD8B-F16A0516DE36}"/>
              </a:ext>
            </a:extLst>
          </p:cNvPr>
          <p:cNvPicPr>
            <a:picLocks noChangeAspect="1"/>
          </p:cNvPicPr>
          <p:nvPr/>
        </p:nvPicPr>
        <p:blipFill>
          <a:blip r:embed="rId2"/>
          <a:stretch>
            <a:fillRect/>
          </a:stretch>
        </p:blipFill>
        <p:spPr>
          <a:xfrm>
            <a:off x="209436" y="1047825"/>
            <a:ext cx="6820728" cy="3385673"/>
          </a:xfrm>
          <a:prstGeom prst="rect">
            <a:avLst/>
          </a:prstGeom>
        </p:spPr>
      </p:pic>
      <p:pic>
        <p:nvPicPr>
          <p:cNvPr id="4" name="Immagine 3">
            <a:extLst>
              <a:ext uri="{FF2B5EF4-FFF2-40B4-BE49-F238E27FC236}">
                <a16:creationId xmlns:a16="http://schemas.microsoft.com/office/drawing/2014/main" id="{80C5BAE2-7C94-4CB9-8C5A-CEF5FE7A5898}"/>
              </a:ext>
            </a:extLst>
          </p:cNvPr>
          <p:cNvPicPr>
            <a:picLocks noChangeAspect="1"/>
          </p:cNvPicPr>
          <p:nvPr/>
        </p:nvPicPr>
        <p:blipFill>
          <a:blip r:embed="rId3"/>
          <a:stretch>
            <a:fillRect/>
          </a:stretch>
        </p:blipFill>
        <p:spPr>
          <a:xfrm>
            <a:off x="698316" y="1414361"/>
            <a:ext cx="4572396" cy="3103133"/>
          </a:xfrm>
          <a:prstGeom prst="rect">
            <a:avLst/>
          </a:prstGeom>
        </p:spPr>
      </p:pic>
      <p:sp>
        <p:nvSpPr>
          <p:cNvPr id="2" name="Titre 1"/>
          <p:cNvSpPr>
            <a:spLocks noGrp="1"/>
          </p:cNvSpPr>
          <p:nvPr>
            <p:ph type="title"/>
          </p:nvPr>
        </p:nvSpPr>
        <p:spPr/>
        <p:txBody>
          <a:bodyPr/>
          <a:lstStyle/>
          <a:p>
            <a:r>
              <a:rPr lang="en-US" sz="1700" b="1" dirty="0"/>
              <a:t>Value Added Services</a:t>
            </a:r>
            <a:endParaRPr lang="fr-FR" sz="1400" dirty="0"/>
          </a:p>
        </p:txBody>
      </p:sp>
      <p:sp>
        <p:nvSpPr>
          <p:cNvPr id="28" name="Rettangolo 27">
            <a:extLst>
              <a:ext uri="{FF2B5EF4-FFF2-40B4-BE49-F238E27FC236}">
                <a16:creationId xmlns:a16="http://schemas.microsoft.com/office/drawing/2014/main" id="{917819E5-C6BA-4F6B-85F7-C32369F513AA}"/>
              </a:ext>
            </a:extLst>
          </p:cNvPr>
          <p:cNvSpPr/>
          <p:nvPr/>
        </p:nvSpPr>
        <p:spPr>
          <a:xfrm>
            <a:off x="7547830" y="1905975"/>
            <a:ext cx="119945" cy="237000"/>
          </a:xfrm>
          <a:prstGeom prst="rect">
            <a:avLst/>
          </a:prstGeom>
          <a:solidFill>
            <a:schemeClr val="bg1"/>
          </a:solid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3" name="Rettangolo 32">
            <a:extLst>
              <a:ext uri="{FF2B5EF4-FFF2-40B4-BE49-F238E27FC236}">
                <a16:creationId xmlns:a16="http://schemas.microsoft.com/office/drawing/2014/main" id="{EB5F104B-A890-4C80-B5DD-A26D8EEF5557}"/>
              </a:ext>
            </a:extLst>
          </p:cNvPr>
          <p:cNvSpPr/>
          <p:nvPr/>
        </p:nvSpPr>
        <p:spPr>
          <a:xfrm>
            <a:off x="6912100" y="2093737"/>
            <a:ext cx="113936" cy="237000"/>
          </a:xfrm>
          <a:prstGeom prst="rect">
            <a:avLst/>
          </a:prstGeom>
          <a:solidFill>
            <a:schemeClr val="bg1"/>
          </a:solid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6" name="CasellaDiTesto 105">
            <a:extLst>
              <a:ext uri="{FF2B5EF4-FFF2-40B4-BE49-F238E27FC236}">
                <a16:creationId xmlns:a16="http://schemas.microsoft.com/office/drawing/2014/main" id="{3090CC78-A7DA-4E8F-B9A7-DE3762DFFF2E}"/>
              </a:ext>
            </a:extLst>
          </p:cNvPr>
          <p:cNvSpPr txBox="1"/>
          <p:nvPr/>
        </p:nvSpPr>
        <p:spPr>
          <a:xfrm>
            <a:off x="3886804" y="2280050"/>
            <a:ext cx="3098640" cy="492443"/>
          </a:xfrm>
          <a:prstGeom prst="rect">
            <a:avLst/>
          </a:prstGeom>
          <a:noFill/>
        </p:spPr>
        <p:txBody>
          <a:bodyPr wrap="square" rtlCol="0">
            <a:spAutoFit/>
          </a:bodyPr>
          <a:lstStyle/>
          <a:p>
            <a:r>
              <a:rPr lang="it-IT" sz="1600" b="1" dirty="0">
                <a:solidFill>
                  <a:srgbClr val="002060"/>
                </a:solidFill>
              </a:rPr>
              <a:t>-0.1%</a:t>
            </a:r>
          </a:p>
          <a:p>
            <a:r>
              <a:rPr lang="it-IT" sz="1000" dirty="0">
                <a:solidFill>
                  <a:srgbClr val="002060"/>
                </a:solidFill>
              </a:rPr>
              <a:t>Trend 2019 vs 2018</a:t>
            </a:r>
          </a:p>
        </p:txBody>
      </p:sp>
      <p:sp>
        <p:nvSpPr>
          <p:cNvPr id="30" name="Ovale 29">
            <a:extLst>
              <a:ext uri="{FF2B5EF4-FFF2-40B4-BE49-F238E27FC236}">
                <a16:creationId xmlns:a16="http://schemas.microsoft.com/office/drawing/2014/main" id="{A3EC9817-4E07-40CE-8D0B-3C9E190A0079}"/>
              </a:ext>
            </a:extLst>
          </p:cNvPr>
          <p:cNvSpPr/>
          <p:nvPr/>
        </p:nvSpPr>
        <p:spPr>
          <a:xfrm>
            <a:off x="3144594" y="249936"/>
            <a:ext cx="662637" cy="584776"/>
          </a:xfrm>
          <a:prstGeom prst="ellipse">
            <a:avLst/>
          </a:prstGeom>
          <a:solidFill>
            <a:srgbClr val="FF6600"/>
          </a:solidFill>
          <a:ln w="28575">
            <a:solidFill>
              <a:srgbClr val="00297A"/>
            </a:solidFill>
          </a:ln>
          <a:effectLst>
            <a:outerShdw blurRad="76200" dir="13500000" sy="23000" kx="1200000" algn="br" rotWithShape="0">
              <a:prstClr val="black">
                <a:alpha val="20000"/>
              </a:prstClr>
            </a:outerShdw>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9" name="CasellaDiTesto 38">
            <a:extLst>
              <a:ext uri="{FF2B5EF4-FFF2-40B4-BE49-F238E27FC236}">
                <a16:creationId xmlns:a16="http://schemas.microsoft.com/office/drawing/2014/main" id="{A61DE02E-8BC7-4A90-8EAD-6FA228A7FB7E}"/>
              </a:ext>
            </a:extLst>
          </p:cNvPr>
          <p:cNvSpPr txBox="1"/>
          <p:nvPr/>
        </p:nvSpPr>
        <p:spPr>
          <a:xfrm>
            <a:off x="1663702" y="2120128"/>
            <a:ext cx="2143529" cy="276999"/>
          </a:xfrm>
          <a:prstGeom prst="rect">
            <a:avLst/>
          </a:prstGeom>
          <a:noFill/>
        </p:spPr>
        <p:txBody>
          <a:bodyPr wrap="square" rtlCol="0">
            <a:spAutoFit/>
          </a:bodyPr>
          <a:lstStyle/>
          <a:p>
            <a:r>
              <a:rPr lang="it-IT" sz="1200" dirty="0">
                <a:solidFill>
                  <a:srgbClr val="002060"/>
                </a:solidFill>
              </a:rPr>
              <a:t>+26,2%</a:t>
            </a:r>
          </a:p>
        </p:txBody>
      </p:sp>
      <p:pic>
        <p:nvPicPr>
          <p:cNvPr id="29" name="Picture 8" descr="Asset Preview">
            <a:extLst>
              <a:ext uri="{FF2B5EF4-FFF2-40B4-BE49-F238E27FC236}">
                <a16:creationId xmlns:a16="http://schemas.microsoft.com/office/drawing/2014/main" id="{8922556A-40FB-4EC8-84C0-E620F7A8FED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80656" y="320866"/>
            <a:ext cx="414266" cy="405130"/>
          </a:xfrm>
          <a:prstGeom prst="rect">
            <a:avLst/>
          </a:prstGeom>
          <a:noFill/>
          <a:ln w="28575">
            <a:noFill/>
          </a:ln>
        </p:spPr>
      </p:pic>
      <p:sp>
        <p:nvSpPr>
          <p:cNvPr id="31" name="CasellaDiTesto 30">
            <a:extLst>
              <a:ext uri="{FF2B5EF4-FFF2-40B4-BE49-F238E27FC236}">
                <a16:creationId xmlns:a16="http://schemas.microsoft.com/office/drawing/2014/main" id="{D0B58D6A-487F-48A0-B29F-EA0F7C7285C8}"/>
              </a:ext>
            </a:extLst>
          </p:cNvPr>
          <p:cNvSpPr txBox="1"/>
          <p:nvPr/>
        </p:nvSpPr>
        <p:spPr>
          <a:xfrm>
            <a:off x="2579111" y="2999814"/>
            <a:ext cx="847741" cy="276999"/>
          </a:xfrm>
          <a:prstGeom prst="rect">
            <a:avLst/>
          </a:prstGeom>
          <a:noFill/>
        </p:spPr>
        <p:txBody>
          <a:bodyPr wrap="square" rtlCol="0">
            <a:spAutoFit/>
          </a:bodyPr>
          <a:lstStyle/>
          <a:p>
            <a:r>
              <a:rPr lang="it-IT" sz="1200" b="1" dirty="0">
                <a:solidFill>
                  <a:srgbClr val="002060"/>
                </a:solidFill>
              </a:rPr>
              <a:t>22.6%</a:t>
            </a:r>
          </a:p>
        </p:txBody>
      </p:sp>
      <p:sp>
        <p:nvSpPr>
          <p:cNvPr id="34" name="CasellaDiTesto 33">
            <a:extLst>
              <a:ext uri="{FF2B5EF4-FFF2-40B4-BE49-F238E27FC236}">
                <a16:creationId xmlns:a16="http://schemas.microsoft.com/office/drawing/2014/main" id="{4B2B5FD5-5C23-46D1-BF2F-A09D7342AD11}"/>
              </a:ext>
            </a:extLst>
          </p:cNvPr>
          <p:cNvSpPr txBox="1"/>
          <p:nvPr/>
        </p:nvSpPr>
        <p:spPr>
          <a:xfrm>
            <a:off x="1214843" y="2999814"/>
            <a:ext cx="847741" cy="276999"/>
          </a:xfrm>
          <a:prstGeom prst="rect">
            <a:avLst/>
          </a:prstGeom>
          <a:noFill/>
        </p:spPr>
        <p:txBody>
          <a:bodyPr wrap="square" rtlCol="0">
            <a:spAutoFit/>
          </a:bodyPr>
          <a:lstStyle/>
          <a:p>
            <a:r>
              <a:rPr lang="it-IT" sz="1200" b="1" dirty="0">
                <a:solidFill>
                  <a:srgbClr val="002060"/>
                </a:solidFill>
              </a:rPr>
              <a:t>19.1%</a:t>
            </a:r>
          </a:p>
        </p:txBody>
      </p:sp>
      <p:sp>
        <p:nvSpPr>
          <p:cNvPr id="35" name="CasellaDiTesto 34">
            <a:extLst>
              <a:ext uri="{FF2B5EF4-FFF2-40B4-BE49-F238E27FC236}">
                <a16:creationId xmlns:a16="http://schemas.microsoft.com/office/drawing/2014/main" id="{BDB86F85-82CB-416F-BF4F-0B246D127D01}"/>
              </a:ext>
            </a:extLst>
          </p:cNvPr>
          <p:cNvSpPr txBox="1"/>
          <p:nvPr/>
        </p:nvSpPr>
        <p:spPr>
          <a:xfrm>
            <a:off x="3886804" y="2889511"/>
            <a:ext cx="3098640" cy="553998"/>
          </a:xfrm>
          <a:prstGeom prst="rect">
            <a:avLst/>
          </a:prstGeom>
          <a:noFill/>
        </p:spPr>
        <p:txBody>
          <a:bodyPr wrap="square" rtlCol="0">
            <a:spAutoFit/>
          </a:bodyPr>
          <a:lstStyle/>
          <a:p>
            <a:r>
              <a:rPr lang="it-IT" sz="2000" b="1" dirty="0">
                <a:solidFill>
                  <a:srgbClr val="002060"/>
                </a:solidFill>
              </a:rPr>
              <a:t>22.5% </a:t>
            </a:r>
          </a:p>
          <a:p>
            <a:r>
              <a:rPr lang="it-IT" sz="1000" dirty="0">
                <a:solidFill>
                  <a:srgbClr val="002060"/>
                </a:solidFill>
              </a:rPr>
              <a:t>VAS % share</a:t>
            </a:r>
          </a:p>
        </p:txBody>
      </p:sp>
      <p:sp>
        <p:nvSpPr>
          <p:cNvPr id="25" name="Rettangolo 24">
            <a:extLst>
              <a:ext uri="{FF2B5EF4-FFF2-40B4-BE49-F238E27FC236}">
                <a16:creationId xmlns:a16="http://schemas.microsoft.com/office/drawing/2014/main" id="{F9B0AFF9-4F64-41C0-ABC3-C578F0BEF18C}"/>
              </a:ext>
            </a:extLst>
          </p:cNvPr>
          <p:cNvSpPr/>
          <p:nvPr/>
        </p:nvSpPr>
        <p:spPr>
          <a:xfrm>
            <a:off x="6467756" y="983481"/>
            <a:ext cx="2237356" cy="3538755"/>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CasellaDiTesto 14">
            <a:extLst>
              <a:ext uri="{FF2B5EF4-FFF2-40B4-BE49-F238E27FC236}">
                <a16:creationId xmlns:a16="http://schemas.microsoft.com/office/drawing/2014/main" id="{F49C1755-C89E-4D29-9861-956C80BBAA33}"/>
              </a:ext>
            </a:extLst>
          </p:cNvPr>
          <p:cNvSpPr txBox="1"/>
          <p:nvPr/>
        </p:nvSpPr>
        <p:spPr>
          <a:xfrm>
            <a:off x="6467756" y="1171438"/>
            <a:ext cx="2237356" cy="830997"/>
          </a:xfrm>
          <a:prstGeom prst="rect">
            <a:avLst/>
          </a:prstGeom>
          <a:noFill/>
        </p:spPr>
        <p:txBody>
          <a:bodyPr wrap="square">
            <a:spAutoFit/>
          </a:bodyPr>
          <a:lstStyle/>
          <a:p>
            <a:pPr marL="171450" indent="-171450">
              <a:buFont typeface="Arial" panose="020B0604020202020204" pitchFamily="34" charset="0"/>
              <a:buChar char="•"/>
            </a:pPr>
            <a:r>
              <a:rPr lang="it-IT" sz="1200" dirty="0">
                <a:solidFill>
                  <a:schemeClr val="bg1"/>
                </a:solidFill>
              </a:rPr>
              <a:t>In 2019 the VAS share </a:t>
            </a:r>
            <a:r>
              <a:rPr lang="it-IT" sz="1200" dirty="0" err="1">
                <a:solidFill>
                  <a:schemeClr val="bg1"/>
                </a:solidFill>
              </a:rPr>
              <a:t>is</a:t>
            </a:r>
            <a:r>
              <a:rPr lang="it-IT" sz="1200" dirty="0">
                <a:solidFill>
                  <a:schemeClr val="bg1"/>
                </a:solidFill>
              </a:rPr>
              <a:t> </a:t>
            </a:r>
            <a:r>
              <a:rPr lang="it-IT" sz="1200" dirty="0" err="1">
                <a:solidFill>
                  <a:schemeClr val="bg1"/>
                </a:solidFill>
              </a:rPr>
              <a:t>stable</a:t>
            </a:r>
            <a:r>
              <a:rPr lang="it-IT" sz="1200" dirty="0">
                <a:solidFill>
                  <a:schemeClr val="bg1"/>
                </a:solidFill>
              </a:rPr>
              <a:t>: 22.5% of the FS </a:t>
            </a:r>
            <a:r>
              <a:rPr lang="it-IT" sz="1200" dirty="0" err="1">
                <a:solidFill>
                  <a:schemeClr val="bg1"/>
                </a:solidFill>
              </a:rPr>
              <a:t>comes</a:t>
            </a:r>
            <a:r>
              <a:rPr lang="it-IT" sz="1200" dirty="0">
                <a:solidFill>
                  <a:schemeClr val="bg1"/>
                </a:solidFill>
              </a:rPr>
              <a:t> from VAS</a:t>
            </a:r>
          </a:p>
          <a:p>
            <a:pPr marL="171450" indent="-171450">
              <a:buFont typeface="Arial" panose="020B0604020202020204" pitchFamily="34" charset="0"/>
              <a:buChar char="•"/>
            </a:pPr>
            <a:r>
              <a:rPr lang="it-IT" sz="1200" dirty="0">
                <a:solidFill>
                  <a:schemeClr val="bg1"/>
                </a:solidFill>
              </a:rPr>
              <a:t>How </a:t>
            </a:r>
            <a:r>
              <a:rPr lang="it-IT" sz="1200" dirty="0" err="1">
                <a:solidFill>
                  <a:schemeClr val="bg1"/>
                </a:solidFill>
              </a:rPr>
              <a:t>many</a:t>
            </a:r>
            <a:r>
              <a:rPr lang="it-IT" sz="1200" dirty="0">
                <a:solidFill>
                  <a:schemeClr val="bg1"/>
                </a:solidFill>
              </a:rPr>
              <a:t> MOS????</a:t>
            </a:r>
          </a:p>
        </p:txBody>
      </p:sp>
    </p:spTree>
    <p:extLst>
      <p:ext uri="{BB962C8B-B14F-4D97-AF65-F5344CB8AC3E}">
        <p14:creationId xmlns:p14="http://schemas.microsoft.com/office/powerpoint/2010/main" val="351707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5851EB66-F6FC-4BDB-AF07-CB4769FF5F6A}"/>
              </a:ext>
            </a:extLst>
          </p:cNvPr>
          <p:cNvPicPr>
            <a:picLocks noChangeAspect="1"/>
          </p:cNvPicPr>
          <p:nvPr/>
        </p:nvPicPr>
        <p:blipFill>
          <a:blip r:embed="rId2"/>
          <a:stretch>
            <a:fillRect/>
          </a:stretch>
        </p:blipFill>
        <p:spPr>
          <a:xfrm>
            <a:off x="818720" y="1068840"/>
            <a:ext cx="5361709" cy="2599024"/>
          </a:xfrm>
          <a:prstGeom prst="rect">
            <a:avLst/>
          </a:prstGeom>
        </p:spPr>
      </p:pic>
      <p:sp>
        <p:nvSpPr>
          <p:cNvPr id="2" name="Titre 1"/>
          <p:cNvSpPr>
            <a:spLocks noGrp="1"/>
          </p:cNvSpPr>
          <p:nvPr>
            <p:ph type="title"/>
          </p:nvPr>
        </p:nvSpPr>
        <p:spPr/>
        <p:txBody>
          <a:bodyPr/>
          <a:lstStyle/>
          <a:p>
            <a:r>
              <a:rPr lang="en-US" sz="1700" b="1" dirty="0"/>
              <a:t>Business type *</a:t>
            </a:r>
            <a:br>
              <a:rPr lang="en-US" sz="1700" b="1" dirty="0"/>
            </a:br>
            <a:endParaRPr lang="fr-FR" sz="1400" dirty="0"/>
          </a:p>
        </p:txBody>
      </p:sp>
      <p:sp>
        <p:nvSpPr>
          <p:cNvPr id="46" name="Rettangolo 45">
            <a:extLst>
              <a:ext uri="{FF2B5EF4-FFF2-40B4-BE49-F238E27FC236}">
                <a16:creationId xmlns:a16="http://schemas.microsoft.com/office/drawing/2014/main" id="{66FB26C1-9B78-406B-93EA-F2DA01006041}"/>
              </a:ext>
            </a:extLst>
          </p:cNvPr>
          <p:cNvSpPr/>
          <p:nvPr/>
        </p:nvSpPr>
        <p:spPr>
          <a:xfrm>
            <a:off x="6467756" y="983481"/>
            <a:ext cx="2237356" cy="3538755"/>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4" name="Immagine 3">
            <a:extLst>
              <a:ext uri="{FF2B5EF4-FFF2-40B4-BE49-F238E27FC236}">
                <a16:creationId xmlns:a16="http://schemas.microsoft.com/office/drawing/2014/main" id="{B24BC12B-FEEE-4649-A0FE-E3136F1B3EA6}"/>
              </a:ext>
            </a:extLst>
          </p:cNvPr>
          <p:cNvPicPr>
            <a:picLocks noChangeAspect="1"/>
          </p:cNvPicPr>
          <p:nvPr/>
        </p:nvPicPr>
        <p:blipFill>
          <a:blip r:embed="rId3"/>
          <a:stretch>
            <a:fillRect/>
          </a:stretch>
        </p:blipFill>
        <p:spPr>
          <a:xfrm>
            <a:off x="438888" y="983481"/>
            <a:ext cx="3734549" cy="2240730"/>
          </a:xfrm>
          <a:prstGeom prst="rect">
            <a:avLst/>
          </a:prstGeom>
        </p:spPr>
      </p:pic>
      <p:pic>
        <p:nvPicPr>
          <p:cNvPr id="7" name="Immagine 6">
            <a:extLst>
              <a:ext uri="{FF2B5EF4-FFF2-40B4-BE49-F238E27FC236}">
                <a16:creationId xmlns:a16="http://schemas.microsoft.com/office/drawing/2014/main" id="{D287E486-72F4-4D77-B496-F8499CA1C320}"/>
              </a:ext>
            </a:extLst>
          </p:cNvPr>
          <p:cNvPicPr>
            <a:picLocks noChangeAspect="1"/>
          </p:cNvPicPr>
          <p:nvPr/>
        </p:nvPicPr>
        <p:blipFill>
          <a:blip r:embed="rId4"/>
          <a:stretch>
            <a:fillRect/>
          </a:stretch>
        </p:blipFill>
        <p:spPr>
          <a:xfrm>
            <a:off x="3307995" y="937649"/>
            <a:ext cx="3737877" cy="2240729"/>
          </a:xfrm>
          <a:prstGeom prst="rect">
            <a:avLst/>
          </a:prstGeom>
        </p:spPr>
      </p:pic>
      <p:sp>
        <p:nvSpPr>
          <p:cNvPr id="9" name="CasellaDiTesto 8">
            <a:extLst>
              <a:ext uri="{FF2B5EF4-FFF2-40B4-BE49-F238E27FC236}">
                <a16:creationId xmlns:a16="http://schemas.microsoft.com/office/drawing/2014/main" id="{D63E14FF-0786-45DF-A82D-C87594E02E6D}"/>
              </a:ext>
            </a:extLst>
          </p:cNvPr>
          <p:cNvSpPr txBox="1"/>
          <p:nvPr/>
        </p:nvSpPr>
        <p:spPr>
          <a:xfrm>
            <a:off x="447479" y="4522236"/>
            <a:ext cx="8542401" cy="246221"/>
          </a:xfrm>
          <a:prstGeom prst="rect">
            <a:avLst/>
          </a:prstGeom>
          <a:noFill/>
        </p:spPr>
        <p:txBody>
          <a:bodyPr wrap="square" rtlCol="0">
            <a:spAutoFit/>
          </a:bodyPr>
          <a:lstStyle/>
          <a:p>
            <a:pPr algn="ctr"/>
            <a:r>
              <a:rPr lang="it-IT" sz="1000" dirty="0"/>
              <a:t>*  Sample of 34 </a:t>
            </a:r>
            <a:r>
              <a:rPr lang="it-IT" sz="1000" dirty="0" err="1"/>
              <a:t>MOs</a:t>
            </a:r>
            <a:r>
              <a:rPr lang="it-IT" sz="1000" dirty="0"/>
              <a:t> </a:t>
            </a:r>
            <a:r>
              <a:rPr lang="it-IT" sz="1000" dirty="0" err="1"/>
              <a:t>that</a:t>
            </a:r>
            <a:r>
              <a:rPr lang="it-IT" sz="1000" dirty="0"/>
              <a:t> </a:t>
            </a:r>
            <a:r>
              <a:rPr lang="it-IT" sz="1000" dirty="0" err="1"/>
              <a:t>represents</a:t>
            </a:r>
            <a:r>
              <a:rPr lang="it-IT" sz="1000" dirty="0"/>
              <a:t> 68% of the </a:t>
            </a:r>
            <a:r>
              <a:rPr lang="it-IT" sz="1000" dirty="0" err="1"/>
              <a:t>total</a:t>
            </a:r>
            <a:r>
              <a:rPr lang="it-IT" sz="1000" dirty="0"/>
              <a:t> </a:t>
            </a:r>
            <a:r>
              <a:rPr lang="it-IT" sz="1000" dirty="0" err="1"/>
              <a:t>member</a:t>
            </a:r>
            <a:r>
              <a:rPr lang="it-IT" sz="1000" dirty="0"/>
              <a:t> companies </a:t>
            </a:r>
          </a:p>
        </p:txBody>
      </p:sp>
      <p:pic>
        <p:nvPicPr>
          <p:cNvPr id="10" name="Immagine 9">
            <a:extLst>
              <a:ext uri="{FF2B5EF4-FFF2-40B4-BE49-F238E27FC236}">
                <a16:creationId xmlns:a16="http://schemas.microsoft.com/office/drawing/2014/main" id="{1336512A-7C57-4CA7-9111-2DA23EFA7DA0}"/>
              </a:ext>
            </a:extLst>
          </p:cNvPr>
          <p:cNvPicPr>
            <a:picLocks noChangeAspect="1"/>
          </p:cNvPicPr>
          <p:nvPr/>
        </p:nvPicPr>
        <p:blipFill>
          <a:blip r:embed="rId5"/>
          <a:stretch>
            <a:fillRect/>
          </a:stretch>
        </p:blipFill>
        <p:spPr>
          <a:xfrm>
            <a:off x="2987993" y="2805193"/>
            <a:ext cx="3162914" cy="1896059"/>
          </a:xfrm>
          <a:prstGeom prst="rect">
            <a:avLst/>
          </a:prstGeom>
        </p:spPr>
      </p:pic>
      <p:sp>
        <p:nvSpPr>
          <p:cNvPr id="12" name="CasellaDiTesto 11">
            <a:extLst>
              <a:ext uri="{FF2B5EF4-FFF2-40B4-BE49-F238E27FC236}">
                <a16:creationId xmlns:a16="http://schemas.microsoft.com/office/drawing/2014/main" id="{C95DC383-846D-48BB-83BF-5517BE357AB5}"/>
              </a:ext>
            </a:extLst>
          </p:cNvPr>
          <p:cNvSpPr txBox="1"/>
          <p:nvPr/>
        </p:nvSpPr>
        <p:spPr>
          <a:xfrm>
            <a:off x="1500085" y="3627002"/>
            <a:ext cx="1487908" cy="246221"/>
          </a:xfrm>
          <a:prstGeom prst="rect">
            <a:avLst/>
          </a:prstGeom>
          <a:noFill/>
        </p:spPr>
        <p:txBody>
          <a:bodyPr wrap="none" rtlCol="0">
            <a:spAutoFit/>
          </a:bodyPr>
          <a:lstStyle/>
          <a:p>
            <a:r>
              <a:rPr lang="it-IT" sz="1000" dirty="0">
                <a:solidFill>
                  <a:srgbClr val="002060"/>
                </a:solidFill>
              </a:rPr>
              <a:t>Trend 2019 vs 2018</a:t>
            </a:r>
            <a:endParaRPr lang="it-IT" sz="1000" dirty="0"/>
          </a:p>
        </p:txBody>
      </p:sp>
      <p:grpSp>
        <p:nvGrpSpPr>
          <p:cNvPr id="11" name="Gruppo 10">
            <a:extLst>
              <a:ext uri="{FF2B5EF4-FFF2-40B4-BE49-F238E27FC236}">
                <a16:creationId xmlns:a16="http://schemas.microsoft.com/office/drawing/2014/main" id="{E774F9FE-8723-4EA5-8C24-F2E0F3FE4BEC}"/>
              </a:ext>
            </a:extLst>
          </p:cNvPr>
          <p:cNvGrpSpPr/>
          <p:nvPr/>
        </p:nvGrpSpPr>
        <p:grpSpPr>
          <a:xfrm>
            <a:off x="2464808" y="214467"/>
            <a:ext cx="583192" cy="557885"/>
            <a:chOff x="3979177" y="3073234"/>
            <a:chExt cx="720000" cy="648000"/>
          </a:xfrm>
        </p:grpSpPr>
        <p:sp>
          <p:nvSpPr>
            <p:cNvPr id="13" name="Ovale 12">
              <a:extLst>
                <a:ext uri="{FF2B5EF4-FFF2-40B4-BE49-F238E27FC236}">
                  <a16:creationId xmlns:a16="http://schemas.microsoft.com/office/drawing/2014/main" id="{FCF43343-CE66-48CD-BE11-0CDB883A3F9B}"/>
                </a:ext>
              </a:extLst>
            </p:cNvPr>
            <p:cNvSpPr/>
            <p:nvPr/>
          </p:nvSpPr>
          <p:spPr>
            <a:xfrm>
              <a:off x="3979177" y="3073234"/>
              <a:ext cx="720000" cy="648000"/>
            </a:xfrm>
            <a:prstGeom prst="ellipse">
              <a:avLst/>
            </a:prstGeom>
            <a:solidFill>
              <a:srgbClr val="FF6600"/>
            </a:solidFill>
            <a:ln w="28575">
              <a:solidFill>
                <a:srgbClr val="00297A"/>
              </a:solidFill>
            </a:ln>
            <a:effectLst>
              <a:outerShdw blurRad="76200" dir="13500000" sy="23000" kx="1200000" algn="br" rotWithShape="0">
                <a:prstClr val="black">
                  <a:alpha val="20000"/>
                </a:prstClr>
              </a:outerShdw>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600"/>
            </a:p>
          </p:txBody>
        </p:sp>
        <p:grpSp>
          <p:nvGrpSpPr>
            <p:cNvPr id="14" name="Gruppo 13">
              <a:extLst>
                <a:ext uri="{FF2B5EF4-FFF2-40B4-BE49-F238E27FC236}">
                  <a16:creationId xmlns:a16="http://schemas.microsoft.com/office/drawing/2014/main" id="{B3D6114E-D5C3-4D6C-9A15-426C02227BC3}"/>
                </a:ext>
              </a:extLst>
            </p:cNvPr>
            <p:cNvGrpSpPr/>
            <p:nvPr/>
          </p:nvGrpSpPr>
          <p:grpSpPr>
            <a:xfrm rot="17649798">
              <a:off x="4290457" y="3229214"/>
              <a:ext cx="363878" cy="397790"/>
              <a:chOff x="3259787" y="3643947"/>
              <a:chExt cx="363878" cy="397790"/>
            </a:xfrm>
          </p:grpSpPr>
          <p:sp>
            <p:nvSpPr>
              <p:cNvPr id="15" name="Triangolo isoscele 14">
                <a:extLst>
                  <a:ext uri="{FF2B5EF4-FFF2-40B4-BE49-F238E27FC236}">
                    <a16:creationId xmlns:a16="http://schemas.microsoft.com/office/drawing/2014/main" id="{31D8F1F1-7032-403C-ABA3-F68CD34371CB}"/>
                  </a:ext>
                </a:extLst>
              </p:cNvPr>
              <p:cNvSpPr/>
              <p:nvPr/>
            </p:nvSpPr>
            <p:spPr>
              <a:xfrm>
                <a:off x="3261327" y="3643947"/>
                <a:ext cx="355410" cy="301061"/>
              </a:xfrm>
              <a:prstGeom prst="triangle">
                <a:avLst/>
              </a:prstGeom>
              <a:solidFill>
                <a:srgbClr val="002060"/>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6" name="Ovale 15">
                <a:extLst>
                  <a:ext uri="{FF2B5EF4-FFF2-40B4-BE49-F238E27FC236}">
                    <a16:creationId xmlns:a16="http://schemas.microsoft.com/office/drawing/2014/main" id="{9FAD7CAD-769D-499F-8ACF-0B29D594069D}"/>
                  </a:ext>
                </a:extLst>
              </p:cNvPr>
              <p:cNvSpPr/>
              <p:nvPr/>
            </p:nvSpPr>
            <p:spPr>
              <a:xfrm>
                <a:off x="3259787" y="3885735"/>
                <a:ext cx="363878" cy="156002"/>
              </a:xfrm>
              <a:prstGeom prst="ellipse">
                <a:avLst/>
              </a:prstGeom>
              <a:solidFill>
                <a:srgbClr val="002060"/>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grpSp>
      <p:sp>
        <p:nvSpPr>
          <p:cNvPr id="17" name="CasellaDiTesto 16">
            <a:extLst>
              <a:ext uri="{FF2B5EF4-FFF2-40B4-BE49-F238E27FC236}">
                <a16:creationId xmlns:a16="http://schemas.microsoft.com/office/drawing/2014/main" id="{82C3A0C2-95A1-4C1A-B78C-E966847CC93C}"/>
              </a:ext>
            </a:extLst>
          </p:cNvPr>
          <p:cNvSpPr txBox="1"/>
          <p:nvPr/>
        </p:nvSpPr>
        <p:spPr>
          <a:xfrm>
            <a:off x="6467756" y="1171438"/>
            <a:ext cx="2237356" cy="1200329"/>
          </a:xfrm>
          <a:prstGeom prst="rect">
            <a:avLst/>
          </a:prstGeom>
          <a:noFill/>
        </p:spPr>
        <p:txBody>
          <a:bodyPr wrap="square">
            <a:spAutoFit/>
          </a:bodyPr>
          <a:lstStyle/>
          <a:p>
            <a:pPr marL="171450" indent="-171450">
              <a:buFont typeface="Arial" panose="020B0604020202020204" pitchFamily="34" charset="0"/>
              <a:buChar char="•"/>
            </a:pPr>
            <a:r>
              <a:rPr lang="it-IT" sz="1200" dirty="0" err="1">
                <a:solidFill>
                  <a:schemeClr val="bg1"/>
                </a:solidFill>
              </a:rPr>
              <a:t>Our</a:t>
            </a:r>
            <a:r>
              <a:rPr lang="it-IT" sz="1200" dirty="0">
                <a:solidFill>
                  <a:schemeClr val="bg1"/>
                </a:solidFill>
              </a:rPr>
              <a:t> </a:t>
            </a:r>
            <a:r>
              <a:rPr lang="it-IT" sz="1200" dirty="0" err="1">
                <a:solidFill>
                  <a:schemeClr val="bg1"/>
                </a:solidFill>
              </a:rPr>
              <a:t>member</a:t>
            </a:r>
            <a:r>
              <a:rPr lang="it-IT" sz="1200" dirty="0">
                <a:solidFill>
                  <a:schemeClr val="bg1"/>
                </a:solidFill>
              </a:rPr>
              <a:t> base </a:t>
            </a:r>
            <a:r>
              <a:rPr lang="it-IT" sz="1200" dirty="0" err="1">
                <a:solidFill>
                  <a:schemeClr val="bg1"/>
                </a:solidFill>
              </a:rPr>
              <a:t>is</a:t>
            </a:r>
            <a:r>
              <a:rPr lang="it-IT" sz="1200" dirty="0">
                <a:solidFill>
                  <a:schemeClr val="bg1"/>
                </a:solidFill>
              </a:rPr>
              <a:t> </a:t>
            </a:r>
            <a:r>
              <a:rPr lang="it-IT" sz="1200" dirty="0" err="1">
                <a:solidFill>
                  <a:schemeClr val="bg1"/>
                </a:solidFill>
              </a:rPr>
              <a:t>composed</a:t>
            </a:r>
            <a:r>
              <a:rPr lang="it-IT" sz="1200" dirty="0">
                <a:solidFill>
                  <a:schemeClr val="bg1"/>
                </a:solidFill>
              </a:rPr>
              <a:t> </a:t>
            </a:r>
            <a:r>
              <a:rPr lang="it-IT" sz="1200" dirty="0" err="1">
                <a:solidFill>
                  <a:schemeClr val="bg1"/>
                </a:solidFill>
              </a:rPr>
              <a:t>at</a:t>
            </a:r>
            <a:r>
              <a:rPr lang="it-IT" sz="1200" dirty="0">
                <a:solidFill>
                  <a:schemeClr val="bg1"/>
                </a:solidFill>
              </a:rPr>
              <a:t> 56.8% of </a:t>
            </a:r>
            <a:r>
              <a:rPr lang="it-IT" sz="1200" dirty="0" err="1">
                <a:solidFill>
                  <a:schemeClr val="bg1"/>
                </a:solidFill>
              </a:rPr>
              <a:t>manufacturers</a:t>
            </a:r>
            <a:r>
              <a:rPr lang="it-IT" sz="1200" dirty="0">
                <a:solidFill>
                  <a:schemeClr val="bg1"/>
                </a:solidFill>
              </a:rPr>
              <a:t>. 10.9 are </a:t>
            </a:r>
            <a:r>
              <a:rPr lang="it-IT" sz="1200" dirty="0" err="1">
                <a:solidFill>
                  <a:schemeClr val="bg1"/>
                </a:solidFill>
              </a:rPr>
              <a:t>wholesalers</a:t>
            </a:r>
            <a:r>
              <a:rPr lang="it-IT" sz="1200" dirty="0">
                <a:solidFill>
                  <a:schemeClr val="bg1"/>
                </a:solidFill>
              </a:rPr>
              <a:t> and 8.7 retailers.</a:t>
            </a:r>
          </a:p>
          <a:p>
            <a:endParaRPr lang="it-IT" sz="1200" dirty="0">
              <a:solidFill>
                <a:schemeClr val="bg1"/>
              </a:solidFill>
            </a:endParaRPr>
          </a:p>
        </p:txBody>
      </p:sp>
    </p:spTree>
    <p:extLst>
      <p:ext uri="{BB962C8B-B14F-4D97-AF65-F5344CB8AC3E}">
        <p14:creationId xmlns:p14="http://schemas.microsoft.com/office/powerpoint/2010/main" val="4282685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5851EB66-F6FC-4BDB-AF07-CB4769FF5F6A}"/>
              </a:ext>
            </a:extLst>
          </p:cNvPr>
          <p:cNvPicPr>
            <a:picLocks noChangeAspect="1"/>
          </p:cNvPicPr>
          <p:nvPr/>
        </p:nvPicPr>
        <p:blipFill>
          <a:blip r:embed="rId2"/>
          <a:stretch>
            <a:fillRect/>
          </a:stretch>
        </p:blipFill>
        <p:spPr>
          <a:xfrm>
            <a:off x="1241284" y="1072255"/>
            <a:ext cx="5361709" cy="2599024"/>
          </a:xfrm>
          <a:prstGeom prst="rect">
            <a:avLst/>
          </a:prstGeom>
        </p:spPr>
      </p:pic>
      <p:sp>
        <p:nvSpPr>
          <p:cNvPr id="2" name="Titre 1"/>
          <p:cNvSpPr>
            <a:spLocks noGrp="1"/>
          </p:cNvSpPr>
          <p:nvPr>
            <p:ph type="title"/>
          </p:nvPr>
        </p:nvSpPr>
        <p:spPr/>
        <p:txBody>
          <a:bodyPr/>
          <a:lstStyle/>
          <a:p>
            <a:r>
              <a:rPr lang="en-US" sz="1700" b="1" dirty="0"/>
              <a:t>Manufacturers by Sectors*</a:t>
            </a:r>
            <a:br>
              <a:rPr lang="en-US" sz="1700" b="1" dirty="0"/>
            </a:br>
            <a:endParaRPr lang="fr-FR" sz="1400" dirty="0"/>
          </a:p>
        </p:txBody>
      </p:sp>
      <p:sp>
        <p:nvSpPr>
          <p:cNvPr id="46" name="Rettangolo 45">
            <a:extLst>
              <a:ext uri="{FF2B5EF4-FFF2-40B4-BE49-F238E27FC236}">
                <a16:creationId xmlns:a16="http://schemas.microsoft.com/office/drawing/2014/main" id="{66FB26C1-9B78-406B-93EA-F2DA01006041}"/>
              </a:ext>
            </a:extLst>
          </p:cNvPr>
          <p:cNvSpPr/>
          <p:nvPr/>
        </p:nvSpPr>
        <p:spPr>
          <a:xfrm>
            <a:off x="6467756" y="983481"/>
            <a:ext cx="2237356" cy="3538755"/>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CasellaDiTesto 8">
            <a:extLst>
              <a:ext uri="{FF2B5EF4-FFF2-40B4-BE49-F238E27FC236}">
                <a16:creationId xmlns:a16="http://schemas.microsoft.com/office/drawing/2014/main" id="{D63E14FF-0786-45DF-A82D-C87594E02E6D}"/>
              </a:ext>
            </a:extLst>
          </p:cNvPr>
          <p:cNvSpPr txBox="1"/>
          <p:nvPr/>
        </p:nvSpPr>
        <p:spPr>
          <a:xfrm>
            <a:off x="447479" y="4522236"/>
            <a:ext cx="8542401" cy="246221"/>
          </a:xfrm>
          <a:prstGeom prst="rect">
            <a:avLst/>
          </a:prstGeom>
          <a:noFill/>
        </p:spPr>
        <p:txBody>
          <a:bodyPr wrap="square" rtlCol="0">
            <a:spAutoFit/>
          </a:bodyPr>
          <a:lstStyle/>
          <a:p>
            <a:pPr algn="ctr"/>
            <a:r>
              <a:rPr lang="it-IT" sz="1000" dirty="0"/>
              <a:t>*  Sample of 27 </a:t>
            </a:r>
            <a:r>
              <a:rPr lang="it-IT" sz="1000" dirty="0" err="1"/>
              <a:t>MOs</a:t>
            </a:r>
            <a:r>
              <a:rPr lang="it-IT" sz="1000" dirty="0"/>
              <a:t> </a:t>
            </a:r>
            <a:r>
              <a:rPr lang="it-IT" sz="1000" dirty="0" err="1"/>
              <a:t>that</a:t>
            </a:r>
            <a:r>
              <a:rPr lang="it-IT" sz="1000" dirty="0"/>
              <a:t> </a:t>
            </a:r>
            <a:r>
              <a:rPr lang="it-IT" sz="1000" dirty="0" err="1"/>
              <a:t>represents</a:t>
            </a:r>
            <a:r>
              <a:rPr lang="it-IT" sz="1000" dirty="0"/>
              <a:t> 56% of the </a:t>
            </a:r>
            <a:r>
              <a:rPr lang="it-IT" sz="1000" dirty="0" err="1"/>
              <a:t>total</a:t>
            </a:r>
            <a:r>
              <a:rPr lang="it-IT" sz="1000" dirty="0"/>
              <a:t> </a:t>
            </a:r>
            <a:r>
              <a:rPr lang="it-IT" sz="1000" dirty="0" err="1"/>
              <a:t>member</a:t>
            </a:r>
            <a:r>
              <a:rPr lang="it-IT" sz="1000" dirty="0"/>
              <a:t> companies </a:t>
            </a:r>
          </a:p>
        </p:txBody>
      </p:sp>
      <p:sp>
        <p:nvSpPr>
          <p:cNvPr id="12" name="CasellaDiTesto 11">
            <a:extLst>
              <a:ext uri="{FF2B5EF4-FFF2-40B4-BE49-F238E27FC236}">
                <a16:creationId xmlns:a16="http://schemas.microsoft.com/office/drawing/2014/main" id="{C95DC383-846D-48BB-83BF-5517BE357AB5}"/>
              </a:ext>
            </a:extLst>
          </p:cNvPr>
          <p:cNvSpPr txBox="1"/>
          <p:nvPr/>
        </p:nvSpPr>
        <p:spPr>
          <a:xfrm>
            <a:off x="613534" y="3705973"/>
            <a:ext cx="1487908" cy="246221"/>
          </a:xfrm>
          <a:prstGeom prst="rect">
            <a:avLst/>
          </a:prstGeom>
          <a:noFill/>
        </p:spPr>
        <p:txBody>
          <a:bodyPr wrap="none" rtlCol="0">
            <a:spAutoFit/>
          </a:bodyPr>
          <a:lstStyle/>
          <a:p>
            <a:r>
              <a:rPr lang="it-IT" sz="1000" dirty="0">
                <a:solidFill>
                  <a:srgbClr val="002060"/>
                </a:solidFill>
              </a:rPr>
              <a:t>Trend 2019 vs 2018</a:t>
            </a:r>
            <a:endParaRPr lang="it-IT" sz="1000" dirty="0"/>
          </a:p>
        </p:txBody>
      </p:sp>
      <p:grpSp>
        <p:nvGrpSpPr>
          <p:cNvPr id="11" name="Gruppo 10">
            <a:extLst>
              <a:ext uri="{FF2B5EF4-FFF2-40B4-BE49-F238E27FC236}">
                <a16:creationId xmlns:a16="http://schemas.microsoft.com/office/drawing/2014/main" id="{E774F9FE-8723-4EA5-8C24-F2E0F3FE4BEC}"/>
              </a:ext>
            </a:extLst>
          </p:cNvPr>
          <p:cNvGrpSpPr/>
          <p:nvPr/>
        </p:nvGrpSpPr>
        <p:grpSpPr>
          <a:xfrm>
            <a:off x="3850262" y="221297"/>
            <a:ext cx="576265" cy="554873"/>
            <a:chOff x="3979177" y="3073234"/>
            <a:chExt cx="720000" cy="648000"/>
          </a:xfrm>
        </p:grpSpPr>
        <p:sp>
          <p:nvSpPr>
            <p:cNvPr id="13" name="Ovale 12">
              <a:extLst>
                <a:ext uri="{FF2B5EF4-FFF2-40B4-BE49-F238E27FC236}">
                  <a16:creationId xmlns:a16="http://schemas.microsoft.com/office/drawing/2014/main" id="{FCF43343-CE66-48CD-BE11-0CDB883A3F9B}"/>
                </a:ext>
              </a:extLst>
            </p:cNvPr>
            <p:cNvSpPr/>
            <p:nvPr/>
          </p:nvSpPr>
          <p:spPr>
            <a:xfrm>
              <a:off x="3979177" y="3073234"/>
              <a:ext cx="720000" cy="648000"/>
            </a:xfrm>
            <a:prstGeom prst="ellipse">
              <a:avLst/>
            </a:prstGeom>
            <a:solidFill>
              <a:srgbClr val="FF6600"/>
            </a:solidFill>
            <a:ln w="28575">
              <a:solidFill>
                <a:srgbClr val="00297A"/>
              </a:solidFill>
            </a:ln>
            <a:effectLst>
              <a:outerShdw blurRad="76200" dir="13500000" sy="23000" kx="1200000" algn="br" rotWithShape="0">
                <a:prstClr val="black">
                  <a:alpha val="20000"/>
                </a:prstClr>
              </a:outerShdw>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600"/>
            </a:p>
          </p:txBody>
        </p:sp>
        <p:grpSp>
          <p:nvGrpSpPr>
            <p:cNvPr id="14" name="Gruppo 13">
              <a:extLst>
                <a:ext uri="{FF2B5EF4-FFF2-40B4-BE49-F238E27FC236}">
                  <a16:creationId xmlns:a16="http://schemas.microsoft.com/office/drawing/2014/main" id="{B3D6114E-D5C3-4D6C-9A15-426C02227BC3}"/>
                </a:ext>
              </a:extLst>
            </p:cNvPr>
            <p:cNvGrpSpPr/>
            <p:nvPr/>
          </p:nvGrpSpPr>
          <p:grpSpPr>
            <a:xfrm rot="17649798">
              <a:off x="4290457" y="3229214"/>
              <a:ext cx="363878" cy="397790"/>
              <a:chOff x="3259787" y="3643947"/>
              <a:chExt cx="363878" cy="397790"/>
            </a:xfrm>
          </p:grpSpPr>
          <p:sp>
            <p:nvSpPr>
              <p:cNvPr id="15" name="Triangolo isoscele 14">
                <a:extLst>
                  <a:ext uri="{FF2B5EF4-FFF2-40B4-BE49-F238E27FC236}">
                    <a16:creationId xmlns:a16="http://schemas.microsoft.com/office/drawing/2014/main" id="{31D8F1F1-7032-403C-ABA3-F68CD34371CB}"/>
                  </a:ext>
                </a:extLst>
              </p:cNvPr>
              <p:cNvSpPr/>
              <p:nvPr/>
            </p:nvSpPr>
            <p:spPr>
              <a:xfrm>
                <a:off x="3261327" y="3643947"/>
                <a:ext cx="355410" cy="301061"/>
              </a:xfrm>
              <a:prstGeom prst="triangle">
                <a:avLst/>
              </a:prstGeom>
              <a:solidFill>
                <a:srgbClr val="002060"/>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6" name="Ovale 15">
                <a:extLst>
                  <a:ext uri="{FF2B5EF4-FFF2-40B4-BE49-F238E27FC236}">
                    <a16:creationId xmlns:a16="http://schemas.microsoft.com/office/drawing/2014/main" id="{9FAD7CAD-769D-499F-8ACF-0B29D594069D}"/>
                  </a:ext>
                </a:extLst>
              </p:cNvPr>
              <p:cNvSpPr/>
              <p:nvPr/>
            </p:nvSpPr>
            <p:spPr>
              <a:xfrm>
                <a:off x="3259787" y="3885735"/>
                <a:ext cx="363878" cy="156002"/>
              </a:xfrm>
              <a:prstGeom prst="ellipse">
                <a:avLst/>
              </a:prstGeom>
              <a:solidFill>
                <a:srgbClr val="002060"/>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grpSp>
      <p:sp>
        <p:nvSpPr>
          <p:cNvPr id="17" name="CasellaDiTesto 16">
            <a:extLst>
              <a:ext uri="{FF2B5EF4-FFF2-40B4-BE49-F238E27FC236}">
                <a16:creationId xmlns:a16="http://schemas.microsoft.com/office/drawing/2014/main" id="{82C3A0C2-95A1-4C1A-B78C-E966847CC93C}"/>
              </a:ext>
            </a:extLst>
          </p:cNvPr>
          <p:cNvSpPr txBox="1"/>
          <p:nvPr/>
        </p:nvSpPr>
        <p:spPr>
          <a:xfrm>
            <a:off x="6467756" y="1171438"/>
            <a:ext cx="2237356" cy="1384995"/>
          </a:xfrm>
          <a:prstGeom prst="rect">
            <a:avLst/>
          </a:prstGeom>
          <a:noFill/>
        </p:spPr>
        <p:txBody>
          <a:bodyPr wrap="square">
            <a:spAutoFit/>
          </a:bodyPr>
          <a:lstStyle/>
          <a:p>
            <a:pPr marL="171450" indent="-171450">
              <a:buFont typeface="Arial" panose="020B0604020202020204" pitchFamily="34" charset="0"/>
              <a:buChar char="•"/>
            </a:pPr>
            <a:r>
              <a:rPr lang="it-IT" sz="1200" dirty="0">
                <a:solidFill>
                  <a:schemeClr val="bg1"/>
                </a:solidFill>
              </a:rPr>
              <a:t>The 60% of </a:t>
            </a:r>
            <a:r>
              <a:rPr lang="it-IT" sz="1200" dirty="0" err="1">
                <a:solidFill>
                  <a:schemeClr val="bg1"/>
                </a:solidFill>
              </a:rPr>
              <a:t>our</a:t>
            </a:r>
            <a:r>
              <a:rPr lang="it-IT" sz="1200" dirty="0">
                <a:solidFill>
                  <a:schemeClr val="bg1"/>
                </a:solidFill>
              </a:rPr>
              <a:t> </a:t>
            </a:r>
            <a:r>
              <a:rPr lang="it-IT" sz="1200" dirty="0" err="1">
                <a:solidFill>
                  <a:schemeClr val="bg1"/>
                </a:solidFill>
              </a:rPr>
              <a:t>manufacturers</a:t>
            </a:r>
            <a:r>
              <a:rPr lang="it-IT" sz="1200" dirty="0">
                <a:solidFill>
                  <a:schemeClr val="bg1"/>
                </a:solidFill>
              </a:rPr>
              <a:t> operate in the FMCG market</a:t>
            </a:r>
          </a:p>
          <a:p>
            <a:pPr marL="171450" indent="-171450">
              <a:buFont typeface="Arial" panose="020B0604020202020204" pitchFamily="34" charset="0"/>
              <a:buChar char="•"/>
            </a:pPr>
            <a:endParaRPr lang="it-IT" sz="1200" dirty="0">
              <a:solidFill>
                <a:schemeClr val="bg1"/>
              </a:solidFill>
            </a:endParaRPr>
          </a:p>
          <a:p>
            <a:pPr marL="171450" indent="-171450">
              <a:buFont typeface="Arial" panose="020B0604020202020204" pitchFamily="34" charset="0"/>
              <a:buChar char="•"/>
            </a:pPr>
            <a:r>
              <a:rPr lang="it-IT" sz="1200" dirty="0">
                <a:solidFill>
                  <a:schemeClr val="bg1"/>
                </a:solidFill>
              </a:rPr>
              <a:t>About 30% in the Non Food market</a:t>
            </a:r>
          </a:p>
          <a:p>
            <a:endParaRPr lang="it-IT" sz="1200" dirty="0">
              <a:solidFill>
                <a:schemeClr val="bg1"/>
              </a:solidFill>
            </a:endParaRPr>
          </a:p>
        </p:txBody>
      </p:sp>
      <p:pic>
        <p:nvPicPr>
          <p:cNvPr id="3" name="Immagine 2">
            <a:extLst>
              <a:ext uri="{FF2B5EF4-FFF2-40B4-BE49-F238E27FC236}">
                <a16:creationId xmlns:a16="http://schemas.microsoft.com/office/drawing/2014/main" id="{879B49F5-88B2-4D0E-A713-770B1AA10371}"/>
              </a:ext>
            </a:extLst>
          </p:cNvPr>
          <p:cNvPicPr>
            <a:picLocks noChangeAspect="1"/>
          </p:cNvPicPr>
          <p:nvPr/>
        </p:nvPicPr>
        <p:blipFill>
          <a:blip r:embed="rId3"/>
          <a:stretch>
            <a:fillRect/>
          </a:stretch>
        </p:blipFill>
        <p:spPr>
          <a:xfrm>
            <a:off x="522863" y="1230060"/>
            <a:ext cx="3729525" cy="2235723"/>
          </a:xfrm>
          <a:prstGeom prst="rect">
            <a:avLst/>
          </a:prstGeom>
        </p:spPr>
      </p:pic>
      <p:pic>
        <p:nvPicPr>
          <p:cNvPr id="5" name="Immagine 4">
            <a:extLst>
              <a:ext uri="{FF2B5EF4-FFF2-40B4-BE49-F238E27FC236}">
                <a16:creationId xmlns:a16="http://schemas.microsoft.com/office/drawing/2014/main" id="{428FAE04-CAA2-41A4-8B02-08F932983AF6}"/>
              </a:ext>
            </a:extLst>
          </p:cNvPr>
          <p:cNvPicPr>
            <a:picLocks noChangeAspect="1"/>
          </p:cNvPicPr>
          <p:nvPr/>
        </p:nvPicPr>
        <p:blipFill>
          <a:blip r:embed="rId4"/>
          <a:stretch>
            <a:fillRect/>
          </a:stretch>
        </p:blipFill>
        <p:spPr>
          <a:xfrm>
            <a:off x="2777512" y="1264043"/>
            <a:ext cx="3832351" cy="2297363"/>
          </a:xfrm>
          <a:prstGeom prst="rect">
            <a:avLst/>
          </a:prstGeom>
        </p:spPr>
      </p:pic>
      <p:pic>
        <p:nvPicPr>
          <p:cNvPr id="8" name="Immagine 7">
            <a:extLst>
              <a:ext uri="{FF2B5EF4-FFF2-40B4-BE49-F238E27FC236}">
                <a16:creationId xmlns:a16="http://schemas.microsoft.com/office/drawing/2014/main" id="{F1CE3D50-23A1-4E89-A3D9-739DDEFE411E}"/>
              </a:ext>
            </a:extLst>
          </p:cNvPr>
          <p:cNvPicPr>
            <a:picLocks noChangeAspect="1"/>
          </p:cNvPicPr>
          <p:nvPr/>
        </p:nvPicPr>
        <p:blipFill>
          <a:blip r:embed="rId5"/>
          <a:stretch>
            <a:fillRect/>
          </a:stretch>
        </p:blipFill>
        <p:spPr>
          <a:xfrm>
            <a:off x="1939642" y="2663036"/>
            <a:ext cx="3363805" cy="2016486"/>
          </a:xfrm>
          <a:prstGeom prst="rect">
            <a:avLst/>
          </a:prstGeom>
        </p:spPr>
      </p:pic>
    </p:spTree>
    <p:extLst>
      <p:ext uri="{BB962C8B-B14F-4D97-AF65-F5344CB8AC3E}">
        <p14:creationId xmlns:p14="http://schemas.microsoft.com/office/powerpoint/2010/main" val="4213237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1700" b="1" dirty="0">
                <a:solidFill>
                  <a:srgbClr val="13136B"/>
                </a:solidFill>
              </a:rPr>
              <a:t>The community of GS1 in Europe: summary</a:t>
            </a:r>
            <a:br>
              <a:rPr lang="en-US" sz="1700" b="1" dirty="0">
                <a:solidFill>
                  <a:srgbClr val="13136B"/>
                </a:solidFill>
              </a:rPr>
            </a:br>
            <a:r>
              <a:rPr lang="en-US" sz="1400" b="1" dirty="0">
                <a:solidFill>
                  <a:srgbClr val="13136B"/>
                </a:solidFill>
              </a:rPr>
              <a:t>last Y (2019) - trend (short 1 Y and long 5Ys)</a:t>
            </a:r>
            <a:endParaRPr lang="fr-FR" sz="1400" b="1" dirty="0">
              <a:solidFill>
                <a:srgbClr val="13136B"/>
              </a:solidFill>
            </a:endParaRPr>
          </a:p>
        </p:txBody>
      </p:sp>
      <p:sp>
        <p:nvSpPr>
          <p:cNvPr id="26" name="Rettangolo 25">
            <a:extLst>
              <a:ext uri="{FF2B5EF4-FFF2-40B4-BE49-F238E27FC236}">
                <a16:creationId xmlns:a16="http://schemas.microsoft.com/office/drawing/2014/main" id="{E7F8F10E-AAF3-46E5-A93A-6B95939AE3AC}"/>
              </a:ext>
            </a:extLst>
          </p:cNvPr>
          <p:cNvSpPr/>
          <p:nvPr/>
        </p:nvSpPr>
        <p:spPr>
          <a:xfrm>
            <a:off x="60568" y="1002729"/>
            <a:ext cx="1786045" cy="423746"/>
          </a:xfrm>
          <a:prstGeom prst="rect">
            <a:avLst/>
          </a:prstGeom>
          <a:solidFill>
            <a:schemeClr val="bg1"/>
          </a:solid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0" name="Rettangolo 29">
            <a:extLst>
              <a:ext uri="{FF2B5EF4-FFF2-40B4-BE49-F238E27FC236}">
                <a16:creationId xmlns:a16="http://schemas.microsoft.com/office/drawing/2014/main" id="{92CCA30E-3FDF-4B02-AD57-3DD06F7D8AAA}"/>
              </a:ext>
            </a:extLst>
          </p:cNvPr>
          <p:cNvSpPr/>
          <p:nvPr/>
        </p:nvSpPr>
        <p:spPr>
          <a:xfrm>
            <a:off x="2993229" y="2234654"/>
            <a:ext cx="165275" cy="336504"/>
          </a:xfrm>
          <a:prstGeom prst="rect">
            <a:avLst/>
          </a:prstGeom>
          <a:solidFill>
            <a:schemeClr val="bg1"/>
          </a:solid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a16="http://schemas.microsoft.com/office/drawing/2014/main" id="{00FD2DFA-70E7-4E3C-BA78-BA3974E0DF0E}"/>
              </a:ext>
            </a:extLst>
          </p:cNvPr>
          <p:cNvPicPr>
            <a:picLocks noChangeAspect="1"/>
          </p:cNvPicPr>
          <p:nvPr/>
        </p:nvPicPr>
        <p:blipFill>
          <a:blip r:embed="rId2"/>
          <a:stretch>
            <a:fillRect/>
          </a:stretch>
        </p:blipFill>
        <p:spPr>
          <a:xfrm>
            <a:off x="997859" y="1010314"/>
            <a:ext cx="7171613" cy="3476354"/>
          </a:xfrm>
          <a:prstGeom prst="rect">
            <a:avLst/>
          </a:prstGeom>
        </p:spPr>
      </p:pic>
      <p:sp>
        <p:nvSpPr>
          <p:cNvPr id="7" name="CasellaDiTesto 6">
            <a:extLst>
              <a:ext uri="{FF2B5EF4-FFF2-40B4-BE49-F238E27FC236}">
                <a16:creationId xmlns:a16="http://schemas.microsoft.com/office/drawing/2014/main" id="{65D84318-3DD6-47ED-8D50-BEF0558189AF}"/>
              </a:ext>
            </a:extLst>
          </p:cNvPr>
          <p:cNvSpPr txBox="1"/>
          <p:nvPr/>
        </p:nvSpPr>
        <p:spPr>
          <a:xfrm>
            <a:off x="537904" y="1874313"/>
            <a:ext cx="1279517" cy="830997"/>
          </a:xfrm>
          <a:prstGeom prst="rect">
            <a:avLst/>
          </a:prstGeom>
          <a:noFill/>
        </p:spPr>
        <p:txBody>
          <a:bodyPr wrap="none" rtlCol="0">
            <a:spAutoFit/>
          </a:bodyPr>
          <a:lstStyle/>
          <a:p>
            <a:pPr algn="ctr"/>
            <a:r>
              <a:rPr lang="it-IT" sz="2400" b="1" dirty="0">
                <a:solidFill>
                  <a:srgbClr val="002060"/>
                </a:solidFill>
              </a:rPr>
              <a:t>186.8 </a:t>
            </a:r>
          </a:p>
          <a:p>
            <a:pPr algn="ctr"/>
            <a:r>
              <a:rPr lang="it-IT" sz="2400" b="1" dirty="0">
                <a:solidFill>
                  <a:srgbClr val="002060"/>
                </a:solidFill>
              </a:rPr>
              <a:t>Mln</a:t>
            </a:r>
            <a:endParaRPr lang="it-IT" sz="2400" dirty="0">
              <a:solidFill>
                <a:srgbClr val="002060"/>
              </a:solidFill>
            </a:endParaRPr>
          </a:p>
        </p:txBody>
      </p:sp>
      <p:sp>
        <p:nvSpPr>
          <p:cNvPr id="39" name="Ovale 38">
            <a:extLst>
              <a:ext uri="{FF2B5EF4-FFF2-40B4-BE49-F238E27FC236}">
                <a16:creationId xmlns:a16="http://schemas.microsoft.com/office/drawing/2014/main" id="{28E0EF96-99B9-476A-A93F-3FA2A4303927}"/>
              </a:ext>
            </a:extLst>
          </p:cNvPr>
          <p:cNvSpPr/>
          <p:nvPr/>
        </p:nvSpPr>
        <p:spPr>
          <a:xfrm>
            <a:off x="7071173" y="1036874"/>
            <a:ext cx="684000" cy="648000"/>
          </a:xfrm>
          <a:prstGeom prst="ellipse">
            <a:avLst/>
          </a:prstGeom>
          <a:solidFill>
            <a:srgbClr val="FF6600"/>
          </a:solidFill>
          <a:ln w="28575">
            <a:solidFill>
              <a:srgbClr val="00297A"/>
            </a:solidFill>
          </a:ln>
          <a:effectLst>
            <a:outerShdw blurRad="76200" dir="18900000" sy="23000" kx="-1200000" algn="bl" rotWithShape="0">
              <a:prstClr val="black">
                <a:alpha val="20000"/>
              </a:prstClr>
            </a:outerShdw>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38" name="Immagine 37">
            <a:extLst>
              <a:ext uri="{FF2B5EF4-FFF2-40B4-BE49-F238E27FC236}">
                <a16:creationId xmlns:a16="http://schemas.microsoft.com/office/drawing/2014/main" id="{68E70115-9F24-402D-97BE-C0E8E0F4E9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1389" y="996880"/>
            <a:ext cx="483568" cy="468000"/>
          </a:xfrm>
          <a:prstGeom prst="rect">
            <a:avLst/>
          </a:prstGeom>
          <a:ln w="28575">
            <a:noFill/>
          </a:ln>
        </p:spPr>
      </p:pic>
      <p:sp>
        <p:nvSpPr>
          <p:cNvPr id="35" name="CasellaDiTesto 34">
            <a:extLst>
              <a:ext uri="{FF2B5EF4-FFF2-40B4-BE49-F238E27FC236}">
                <a16:creationId xmlns:a16="http://schemas.microsoft.com/office/drawing/2014/main" id="{92713F52-F0D5-47AD-A747-F6888E65B44D}"/>
              </a:ext>
            </a:extLst>
          </p:cNvPr>
          <p:cNvSpPr txBox="1"/>
          <p:nvPr/>
        </p:nvSpPr>
        <p:spPr>
          <a:xfrm>
            <a:off x="7053380" y="1328851"/>
            <a:ext cx="739305" cy="215444"/>
          </a:xfrm>
          <a:prstGeom prst="rect">
            <a:avLst/>
          </a:prstGeom>
          <a:noFill/>
          <a:ln w="28575">
            <a:noFill/>
          </a:ln>
        </p:spPr>
        <p:txBody>
          <a:bodyPr wrap="none" rtlCol="0">
            <a:spAutoFit/>
          </a:bodyPr>
          <a:lstStyle/>
          <a:p>
            <a:pPr algn="ctr"/>
            <a:r>
              <a:rPr lang="it-IT" sz="800" dirty="0" err="1">
                <a:solidFill>
                  <a:srgbClr val="002060"/>
                </a:solidFill>
              </a:rPr>
              <a:t>Employees</a:t>
            </a:r>
            <a:endParaRPr lang="it-IT" sz="800" dirty="0">
              <a:solidFill>
                <a:srgbClr val="002060"/>
              </a:solidFill>
            </a:endParaRPr>
          </a:p>
        </p:txBody>
      </p:sp>
      <p:sp>
        <p:nvSpPr>
          <p:cNvPr id="9" name="CasellaDiTesto 8">
            <a:extLst>
              <a:ext uri="{FF2B5EF4-FFF2-40B4-BE49-F238E27FC236}">
                <a16:creationId xmlns:a16="http://schemas.microsoft.com/office/drawing/2014/main" id="{172048F0-D7E7-40B1-9113-C93E60B0808B}"/>
              </a:ext>
            </a:extLst>
          </p:cNvPr>
          <p:cNvSpPr txBox="1"/>
          <p:nvPr/>
        </p:nvSpPr>
        <p:spPr>
          <a:xfrm>
            <a:off x="359264" y="3841682"/>
            <a:ext cx="1374094" cy="400110"/>
          </a:xfrm>
          <a:prstGeom prst="rect">
            <a:avLst/>
          </a:prstGeom>
          <a:noFill/>
        </p:spPr>
        <p:txBody>
          <a:bodyPr wrap="none" rtlCol="0">
            <a:spAutoFit/>
          </a:bodyPr>
          <a:lstStyle/>
          <a:p>
            <a:r>
              <a:rPr lang="it-IT" sz="2000" b="1" dirty="0">
                <a:solidFill>
                  <a:srgbClr val="002060"/>
                </a:solidFill>
              </a:rPr>
              <a:t>468.568</a:t>
            </a:r>
          </a:p>
        </p:txBody>
      </p:sp>
      <p:sp>
        <p:nvSpPr>
          <p:cNvPr id="11" name="CasellaDiTesto 10">
            <a:extLst>
              <a:ext uri="{FF2B5EF4-FFF2-40B4-BE49-F238E27FC236}">
                <a16:creationId xmlns:a16="http://schemas.microsoft.com/office/drawing/2014/main" id="{3CC73F4C-8E99-4399-84E9-57A043B31E12}"/>
              </a:ext>
            </a:extLst>
          </p:cNvPr>
          <p:cNvSpPr txBox="1"/>
          <p:nvPr/>
        </p:nvSpPr>
        <p:spPr>
          <a:xfrm>
            <a:off x="6273601" y="1968025"/>
            <a:ext cx="1173719" cy="461665"/>
          </a:xfrm>
          <a:prstGeom prst="rect">
            <a:avLst/>
          </a:prstGeom>
          <a:noFill/>
        </p:spPr>
        <p:txBody>
          <a:bodyPr wrap="none" rtlCol="0">
            <a:spAutoFit/>
          </a:bodyPr>
          <a:lstStyle/>
          <a:p>
            <a:r>
              <a:rPr lang="it-IT" sz="2400" b="1" dirty="0">
                <a:solidFill>
                  <a:srgbClr val="002060"/>
                </a:solidFill>
              </a:rPr>
              <a:t>1.913</a:t>
            </a:r>
            <a:endParaRPr lang="it-IT" sz="2400" dirty="0">
              <a:solidFill>
                <a:srgbClr val="002060"/>
              </a:solidFill>
            </a:endParaRPr>
          </a:p>
        </p:txBody>
      </p:sp>
      <p:sp>
        <p:nvSpPr>
          <p:cNvPr id="28" name="Rettangolo 27">
            <a:extLst>
              <a:ext uri="{FF2B5EF4-FFF2-40B4-BE49-F238E27FC236}">
                <a16:creationId xmlns:a16="http://schemas.microsoft.com/office/drawing/2014/main" id="{917819E5-C6BA-4F6B-85F7-C32369F513AA}"/>
              </a:ext>
            </a:extLst>
          </p:cNvPr>
          <p:cNvSpPr/>
          <p:nvPr/>
        </p:nvSpPr>
        <p:spPr>
          <a:xfrm>
            <a:off x="2798250" y="2364151"/>
            <a:ext cx="165275" cy="336504"/>
          </a:xfrm>
          <a:prstGeom prst="rect">
            <a:avLst/>
          </a:prstGeom>
          <a:solidFill>
            <a:schemeClr val="bg1"/>
          </a:solid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3" name="CasellaDiTesto 62">
            <a:extLst>
              <a:ext uri="{FF2B5EF4-FFF2-40B4-BE49-F238E27FC236}">
                <a16:creationId xmlns:a16="http://schemas.microsoft.com/office/drawing/2014/main" id="{9231DF00-68BC-4522-880E-96558EA326D0}"/>
              </a:ext>
            </a:extLst>
          </p:cNvPr>
          <p:cNvSpPr txBox="1"/>
          <p:nvPr/>
        </p:nvSpPr>
        <p:spPr>
          <a:xfrm>
            <a:off x="6224745" y="3886624"/>
            <a:ext cx="1345240" cy="461665"/>
          </a:xfrm>
          <a:prstGeom prst="rect">
            <a:avLst/>
          </a:prstGeom>
          <a:noFill/>
        </p:spPr>
        <p:txBody>
          <a:bodyPr wrap="none" rtlCol="0">
            <a:spAutoFit/>
          </a:bodyPr>
          <a:lstStyle/>
          <a:p>
            <a:r>
              <a:rPr lang="it-IT" sz="2400" b="1" dirty="0">
                <a:solidFill>
                  <a:srgbClr val="002060"/>
                </a:solidFill>
              </a:rPr>
              <a:t>22.5%</a:t>
            </a:r>
            <a:endParaRPr lang="it-IT" sz="2400" dirty="0">
              <a:solidFill>
                <a:srgbClr val="002060"/>
              </a:solidFill>
            </a:endParaRPr>
          </a:p>
        </p:txBody>
      </p:sp>
      <p:sp>
        <p:nvSpPr>
          <p:cNvPr id="70" name="CasellaDiTesto 69">
            <a:extLst>
              <a:ext uri="{FF2B5EF4-FFF2-40B4-BE49-F238E27FC236}">
                <a16:creationId xmlns:a16="http://schemas.microsoft.com/office/drawing/2014/main" id="{D0E7B7F9-45E7-418A-B16F-CE689BFB5B2D}"/>
              </a:ext>
            </a:extLst>
          </p:cNvPr>
          <p:cNvSpPr txBox="1"/>
          <p:nvPr/>
        </p:nvSpPr>
        <p:spPr>
          <a:xfrm>
            <a:off x="4109600" y="1769904"/>
            <a:ext cx="550151" cy="400110"/>
          </a:xfrm>
          <a:prstGeom prst="rect">
            <a:avLst/>
          </a:prstGeom>
          <a:noFill/>
        </p:spPr>
        <p:txBody>
          <a:bodyPr wrap="none" rtlCol="0">
            <a:spAutoFit/>
          </a:bodyPr>
          <a:lstStyle/>
          <a:p>
            <a:r>
              <a:rPr lang="it-IT" sz="2000" b="1" dirty="0">
                <a:solidFill>
                  <a:srgbClr val="002060"/>
                </a:solidFill>
              </a:rPr>
              <a:t>49</a:t>
            </a:r>
            <a:endParaRPr lang="it-IT" sz="2000" dirty="0">
              <a:solidFill>
                <a:srgbClr val="002060"/>
              </a:solidFill>
            </a:endParaRPr>
          </a:p>
        </p:txBody>
      </p:sp>
      <p:grpSp>
        <p:nvGrpSpPr>
          <p:cNvPr id="81" name="Gruppo 80">
            <a:extLst>
              <a:ext uri="{FF2B5EF4-FFF2-40B4-BE49-F238E27FC236}">
                <a16:creationId xmlns:a16="http://schemas.microsoft.com/office/drawing/2014/main" id="{B18CF59E-248D-470F-898E-EC866ED8F7B4}"/>
              </a:ext>
            </a:extLst>
          </p:cNvPr>
          <p:cNvGrpSpPr/>
          <p:nvPr/>
        </p:nvGrpSpPr>
        <p:grpSpPr>
          <a:xfrm>
            <a:off x="4223666" y="1043682"/>
            <a:ext cx="720000" cy="648000"/>
            <a:chOff x="2147650" y="1148290"/>
            <a:chExt cx="1188000" cy="1116000"/>
          </a:xfrm>
          <a:effectLst>
            <a:outerShdw blurRad="76200" dir="13500000" sy="23000" kx="1200000" algn="br" rotWithShape="0">
              <a:prstClr val="black">
                <a:alpha val="20000"/>
              </a:prstClr>
            </a:outerShdw>
          </a:effectLst>
        </p:grpSpPr>
        <p:sp>
          <p:nvSpPr>
            <p:cNvPr id="65" name="Ovale 64">
              <a:extLst>
                <a:ext uri="{FF2B5EF4-FFF2-40B4-BE49-F238E27FC236}">
                  <a16:creationId xmlns:a16="http://schemas.microsoft.com/office/drawing/2014/main" id="{98BE3639-04CB-4E8A-9CBA-B2B82C8AAABD}"/>
                </a:ext>
              </a:extLst>
            </p:cNvPr>
            <p:cNvSpPr/>
            <p:nvPr/>
          </p:nvSpPr>
          <p:spPr>
            <a:xfrm>
              <a:off x="2147650" y="1148290"/>
              <a:ext cx="1188000" cy="1116000"/>
            </a:xfrm>
            <a:prstGeom prst="ellipse">
              <a:avLst/>
            </a:prstGeom>
            <a:solidFill>
              <a:srgbClr val="FF6600"/>
            </a:solidFill>
            <a:ln w="28575">
              <a:solidFill>
                <a:srgbClr val="00297A"/>
              </a:solidFill>
            </a:ln>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nvGrpSpPr>
            <p:cNvPr id="79" name="Gruppo 78">
              <a:extLst>
                <a:ext uri="{FF2B5EF4-FFF2-40B4-BE49-F238E27FC236}">
                  <a16:creationId xmlns:a16="http://schemas.microsoft.com/office/drawing/2014/main" id="{21AB350D-07BA-49B5-9DCD-5F03519A9B62}"/>
                </a:ext>
              </a:extLst>
            </p:cNvPr>
            <p:cNvGrpSpPr/>
            <p:nvPr/>
          </p:nvGrpSpPr>
          <p:grpSpPr>
            <a:xfrm>
              <a:off x="2468193" y="1212819"/>
              <a:ext cx="569388" cy="584775"/>
              <a:chOff x="2401046" y="1254153"/>
              <a:chExt cx="636535" cy="636535"/>
            </a:xfrm>
          </p:grpSpPr>
          <p:sp>
            <p:nvSpPr>
              <p:cNvPr id="76" name="Arco 75">
                <a:extLst>
                  <a:ext uri="{FF2B5EF4-FFF2-40B4-BE49-F238E27FC236}">
                    <a16:creationId xmlns:a16="http://schemas.microsoft.com/office/drawing/2014/main" id="{5F01105C-70A9-4C34-9C56-8DFA7F460FB7}"/>
                  </a:ext>
                </a:extLst>
              </p:cNvPr>
              <p:cNvSpPr/>
              <p:nvPr/>
            </p:nvSpPr>
            <p:spPr>
              <a:xfrm rot="2341195">
                <a:off x="2622420" y="1385592"/>
                <a:ext cx="352335" cy="400110"/>
              </a:xfrm>
              <a:prstGeom prst="arc">
                <a:avLst/>
              </a:prstGeom>
              <a:ln w="57150">
                <a:solidFill>
                  <a:schemeClr val="tx2"/>
                </a:solidFill>
              </a:ln>
              <a:effectLst/>
              <a:scene3d>
                <a:camera prst="orthographicFront"/>
                <a:lightRig rig="threePt" dir="t"/>
              </a:scene3d>
              <a:sp3d>
                <a:bevelT w="114300" prst="artDeco"/>
              </a:sp3d>
            </p:spPr>
            <p:style>
              <a:lnRef idx="2">
                <a:schemeClr val="accent1"/>
              </a:lnRef>
              <a:fillRef idx="0">
                <a:schemeClr val="accent1"/>
              </a:fillRef>
              <a:effectRef idx="1">
                <a:schemeClr val="accent1"/>
              </a:effectRef>
              <a:fontRef idx="minor">
                <a:schemeClr val="tx1"/>
              </a:fontRef>
            </p:style>
            <p:txBody>
              <a:bodyPr rtlCol="0" anchor="ctr"/>
              <a:lstStyle/>
              <a:p>
                <a:pPr algn="ctr"/>
                <a:endParaRPr lang="it-IT"/>
              </a:p>
            </p:txBody>
          </p:sp>
          <p:sp>
            <p:nvSpPr>
              <p:cNvPr id="78" name="Arco 77">
                <a:extLst>
                  <a:ext uri="{FF2B5EF4-FFF2-40B4-BE49-F238E27FC236}">
                    <a16:creationId xmlns:a16="http://schemas.microsoft.com/office/drawing/2014/main" id="{BE3E605C-005F-47EE-AF35-BC307FFE0C27}"/>
                  </a:ext>
                </a:extLst>
              </p:cNvPr>
              <p:cNvSpPr/>
              <p:nvPr/>
            </p:nvSpPr>
            <p:spPr>
              <a:xfrm rot="12623574">
                <a:off x="2464007" y="1363095"/>
                <a:ext cx="352335" cy="400110"/>
              </a:xfrm>
              <a:prstGeom prst="arc">
                <a:avLst/>
              </a:prstGeom>
              <a:ln w="57150">
                <a:solidFill>
                  <a:schemeClr val="tx2"/>
                </a:solidFill>
              </a:ln>
              <a:effectLst/>
              <a:scene3d>
                <a:camera prst="orthographicFront"/>
                <a:lightRig rig="threePt" dir="t"/>
              </a:scene3d>
              <a:sp3d>
                <a:bevelT w="114300" prst="artDeco"/>
              </a:sp3d>
            </p:spPr>
            <p:style>
              <a:lnRef idx="2">
                <a:schemeClr val="accent1"/>
              </a:lnRef>
              <a:fillRef idx="0">
                <a:schemeClr val="accent1"/>
              </a:fillRef>
              <a:effectRef idx="1">
                <a:schemeClr val="accent1"/>
              </a:effectRef>
              <a:fontRef idx="minor">
                <a:schemeClr val="tx1"/>
              </a:fontRef>
            </p:style>
            <p:txBody>
              <a:bodyPr rtlCol="0" anchor="ctr"/>
              <a:lstStyle/>
              <a:p>
                <a:pPr algn="ctr"/>
                <a:endParaRPr lang="it-IT"/>
              </a:p>
            </p:txBody>
          </p:sp>
          <p:pic>
            <p:nvPicPr>
              <p:cNvPr id="75" name="Immagine 74">
                <a:extLst>
                  <a:ext uri="{FF2B5EF4-FFF2-40B4-BE49-F238E27FC236}">
                    <a16:creationId xmlns:a16="http://schemas.microsoft.com/office/drawing/2014/main" id="{A50E7C2F-02FB-45DC-971F-8E74A36F96D0}"/>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Lst>
              </a:blip>
              <a:stretch>
                <a:fillRect/>
              </a:stretch>
            </p:blipFill>
            <p:spPr>
              <a:xfrm>
                <a:off x="2401046" y="1254153"/>
                <a:ext cx="636535" cy="636535"/>
              </a:xfrm>
              <a:prstGeom prst="rect">
                <a:avLst/>
              </a:prstGeom>
              <a:noFill/>
              <a:scene3d>
                <a:camera prst="orthographicFront"/>
                <a:lightRig rig="threePt" dir="t"/>
              </a:scene3d>
              <a:sp3d>
                <a:bevelT w="114300" prst="artDeco"/>
              </a:sp3d>
            </p:spPr>
          </p:pic>
        </p:grpSp>
        <p:sp>
          <p:nvSpPr>
            <p:cNvPr id="74" name="CasellaDiTesto 73">
              <a:extLst>
                <a:ext uri="{FF2B5EF4-FFF2-40B4-BE49-F238E27FC236}">
                  <a16:creationId xmlns:a16="http://schemas.microsoft.com/office/drawing/2014/main" id="{0AF50AF2-7220-4950-98E9-81C2B4158E81}"/>
                </a:ext>
              </a:extLst>
            </p:cNvPr>
            <p:cNvSpPr txBox="1"/>
            <p:nvPr/>
          </p:nvSpPr>
          <p:spPr>
            <a:xfrm>
              <a:off x="2410767" y="1604103"/>
              <a:ext cx="679993" cy="369332"/>
            </a:xfrm>
            <a:prstGeom prst="rect">
              <a:avLst/>
            </a:prstGeom>
            <a:noFill/>
            <a:scene3d>
              <a:camera prst="orthographicFront"/>
              <a:lightRig rig="threePt" dir="t"/>
            </a:scene3d>
            <a:sp3d>
              <a:bevelT w="114300" prst="artDeco"/>
            </a:sp3d>
          </p:spPr>
          <p:txBody>
            <a:bodyPr wrap="none" rtlCol="0">
              <a:spAutoFit/>
            </a:bodyPr>
            <a:lstStyle/>
            <a:p>
              <a:pPr algn="ctr"/>
              <a:r>
                <a:rPr lang="it-IT" dirty="0" err="1">
                  <a:solidFill>
                    <a:srgbClr val="002060"/>
                  </a:solidFill>
                </a:rPr>
                <a:t>MOs</a:t>
              </a:r>
              <a:endParaRPr lang="it-IT" dirty="0">
                <a:solidFill>
                  <a:srgbClr val="002060"/>
                </a:solidFill>
              </a:endParaRPr>
            </a:p>
          </p:txBody>
        </p:sp>
      </p:grpSp>
      <p:cxnSp>
        <p:nvCxnSpPr>
          <p:cNvPr id="83" name="Connettore diritto 82">
            <a:extLst>
              <a:ext uri="{FF2B5EF4-FFF2-40B4-BE49-F238E27FC236}">
                <a16:creationId xmlns:a16="http://schemas.microsoft.com/office/drawing/2014/main" id="{EB625B0B-E602-4D7F-B5A9-8296AF35BD65}"/>
              </a:ext>
            </a:extLst>
          </p:cNvPr>
          <p:cNvCxnSpPr>
            <a:cxnSpLocks/>
          </p:cNvCxnSpPr>
          <p:nvPr/>
        </p:nvCxnSpPr>
        <p:spPr>
          <a:xfrm flipH="1">
            <a:off x="1763517" y="1712074"/>
            <a:ext cx="17794" cy="2822997"/>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0" name="CasellaDiTesto 39">
            <a:extLst>
              <a:ext uri="{FF2B5EF4-FFF2-40B4-BE49-F238E27FC236}">
                <a16:creationId xmlns:a16="http://schemas.microsoft.com/office/drawing/2014/main" id="{ADA0D079-E7CC-4CAD-A7F4-22CC6CE72456}"/>
              </a:ext>
            </a:extLst>
          </p:cNvPr>
          <p:cNvSpPr txBox="1"/>
          <p:nvPr/>
        </p:nvSpPr>
        <p:spPr>
          <a:xfrm>
            <a:off x="4559468" y="1800682"/>
            <a:ext cx="1069524" cy="338554"/>
          </a:xfrm>
          <a:prstGeom prst="rect">
            <a:avLst/>
          </a:prstGeom>
          <a:noFill/>
        </p:spPr>
        <p:txBody>
          <a:bodyPr wrap="none" rtlCol="0">
            <a:spAutoFit/>
          </a:bodyPr>
          <a:lstStyle/>
          <a:p>
            <a:r>
              <a:rPr lang="it-IT" sz="1600" b="1" dirty="0">
                <a:solidFill>
                  <a:srgbClr val="002060"/>
                </a:solidFill>
              </a:rPr>
              <a:t>+2 </a:t>
            </a:r>
            <a:r>
              <a:rPr lang="it-IT" sz="1600" b="1" dirty="0" err="1">
                <a:solidFill>
                  <a:srgbClr val="002060"/>
                </a:solidFill>
              </a:rPr>
              <a:t>MOs</a:t>
            </a:r>
            <a:endParaRPr lang="it-IT" sz="1600" dirty="0">
              <a:solidFill>
                <a:srgbClr val="002060"/>
              </a:solidFill>
            </a:endParaRPr>
          </a:p>
        </p:txBody>
      </p:sp>
      <p:grpSp>
        <p:nvGrpSpPr>
          <p:cNvPr id="53" name="Gruppo 52">
            <a:extLst>
              <a:ext uri="{FF2B5EF4-FFF2-40B4-BE49-F238E27FC236}">
                <a16:creationId xmlns:a16="http://schemas.microsoft.com/office/drawing/2014/main" id="{CCA7CD13-AC53-411F-98CE-D1A8DA7D48E8}"/>
              </a:ext>
            </a:extLst>
          </p:cNvPr>
          <p:cNvGrpSpPr/>
          <p:nvPr/>
        </p:nvGrpSpPr>
        <p:grpSpPr>
          <a:xfrm>
            <a:off x="1393220" y="1043682"/>
            <a:ext cx="720000" cy="648000"/>
            <a:chOff x="529863" y="1083745"/>
            <a:chExt cx="1259130" cy="1216980"/>
          </a:xfrm>
          <a:solidFill>
            <a:srgbClr val="FF6600"/>
          </a:solidFill>
        </p:grpSpPr>
        <p:sp>
          <p:nvSpPr>
            <p:cNvPr id="56" name="Ovale 55">
              <a:extLst>
                <a:ext uri="{FF2B5EF4-FFF2-40B4-BE49-F238E27FC236}">
                  <a16:creationId xmlns:a16="http://schemas.microsoft.com/office/drawing/2014/main" id="{72B7ADEE-2875-4052-AA79-C44C1F338E8F}"/>
                </a:ext>
              </a:extLst>
            </p:cNvPr>
            <p:cNvSpPr/>
            <p:nvPr/>
          </p:nvSpPr>
          <p:spPr>
            <a:xfrm>
              <a:off x="529863" y="1083745"/>
              <a:ext cx="1259130" cy="1216980"/>
            </a:xfrm>
            <a:prstGeom prst="ellipse">
              <a:avLst/>
            </a:prstGeom>
            <a:grpFill/>
            <a:ln w="28575">
              <a:solidFill>
                <a:srgbClr val="00297A"/>
              </a:solidFill>
            </a:ln>
            <a:effectLst>
              <a:outerShdw blurRad="76200" dir="13500000" sy="23000" kx="1200000" algn="br" rotWithShape="0">
                <a:prstClr val="black">
                  <a:alpha val="20000"/>
                </a:prstClr>
              </a:outerShdw>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600"/>
            </a:p>
          </p:txBody>
        </p:sp>
        <p:pic>
          <p:nvPicPr>
            <p:cNvPr id="55" name="Immagine 54">
              <a:extLst>
                <a:ext uri="{FF2B5EF4-FFF2-40B4-BE49-F238E27FC236}">
                  <a16:creationId xmlns:a16="http://schemas.microsoft.com/office/drawing/2014/main" id="{A48A833A-64E5-43D6-964E-570B080660DD}"/>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10000" b="90000" l="10000" r="90000"/>
                      </a14:imgEffect>
                    </a14:imgLayer>
                  </a14:imgProps>
                </a:ext>
              </a:extLst>
            </a:blip>
            <a:stretch>
              <a:fillRect/>
            </a:stretch>
          </p:blipFill>
          <p:spPr>
            <a:xfrm>
              <a:off x="791778" y="1124010"/>
              <a:ext cx="667790" cy="667790"/>
            </a:xfrm>
            <a:prstGeom prst="rect">
              <a:avLst/>
            </a:prstGeom>
            <a:noFill/>
          </p:spPr>
        </p:pic>
      </p:grpSp>
      <p:sp>
        <p:nvSpPr>
          <p:cNvPr id="52" name="CasellaDiTesto 51">
            <a:extLst>
              <a:ext uri="{FF2B5EF4-FFF2-40B4-BE49-F238E27FC236}">
                <a16:creationId xmlns:a16="http://schemas.microsoft.com/office/drawing/2014/main" id="{5E199D16-A178-4C07-B597-0CA5C9D91C64}"/>
              </a:ext>
            </a:extLst>
          </p:cNvPr>
          <p:cNvSpPr txBox="1"/>
          <p:nvPr/>
        </p:nvSpPr>
        <p:spPr>
          <a:xfrm>
            <a:off x="1414056" y="1312899"/>
            <a:ext cx="654345" cy="338554"/>
          </a:xfrm>
          <a:prstGeom prst="rect">
            <a:avLst/>
          </a:prstGeom>
          <a:noFill/>
        </p:spPr>
        <p:txBody>
          <a:bodyPr wrap="none" rtlCol="0">
            <a:spAutoFit/>
          </a:bodyPr>
          <a:lstStyle/>
          <a:p>
            <a:pPr algn="ctr"/>
            <a:r>
              <a:rPr lang="it-IT" sz="800" dirty="0">
                <a:solidFill>
                  <a:srgbClr val="002060"/>
                </a:solidFill>
              </a:rPr>
              <a:t>Financial</a:t>
            </a:r>
          </a:p>
          <a:p>
            <a:pPr algn="ctr"/>
            <a:r>
              <a:rPr lang="it-IT" sz="800" dirty="0">
                <a:solidFill>
                  <a:srgbClr val="002060"/>
                </a:solidFill>
              </a:rPr>
              <a:t> </a:t>
            </a:r>
            <a:r>
              <a:rPr lang="it-IT" sz="800" dirty="0" err="1">
                <a:solidFill>
                  <a:srgbClr val="002060"/>
                </a:solidFill>
              </a:rPr>
              <a:t>strength</a:t>
            </a:r>
            <a:endParaRPr lang="it-IT" sz="800" dirty="0">
              <a:solidFill>
                <a:srgbClr val="002060"/>
              </a:solidFill>
            </a:endParaRPr>
          </a:p>
        </p:txBody>
      </p:sp>
      <p:sp>
        <p:nvSpPr>
          <p:cNvPr id="20" name="Ovale 19">
            <a:extLst>
              <a:ext uri="{FF2B5EF4-FFF2-40B4-BE49-F238E27FC236}">
                <a16:creationId xmlns:a16="http://schemas.microsoft.com/office/drawing/2014/main" id="{76DC561F-A933-4704-B59A-974C3C5613E2}"/>
              </a:ext>
            </a:extLst>
          </p:cNvPr>
          <p:cNvSpPr/>
          <p:nvPr/>
        </p:nvSpPr>
        <p:spPr>
          <a:xfrm>
            <a:off x="1380824" y="2811828"/>
            <a:ext cx="756000" cy="684000"/>
          </a:xfrm>
          <a:prstGeom prst="ellipse">
            <a:avLst/>
          </a:prstGeom>
          <a:solidFill>
            <a:srgbClr val="FF6600"/>
          </a:solidFill>
          <a:ln w="28575">
            <a:solidFill>
              <a:srgbClr val="00297A"/>
            </a:solidFill>
          </a:ln>
          <a:effectLst>
            <a:outerShdw blurRad="76200" dir="13500000" sy="23000" kx="1200000" algn="br" rotWithShape="0">
              <a:prstClr val="black">
                <a:alpha val="20000"/>
              </a:prstClr>
            </a:outerShdw>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19" name="Picture 6" descr="Asset Preview">
            <a:extLst>
              <a:ext uri="{FF2B5EF4-FFF2-40B4-BE49-F238E27FC236}">
                <a16:creationId xmlns:a16="http://schemas.microsoft.com/office/drawing/2014/main" id="{43559E5E-D352-40B4-B531-BA801D769DF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567534" y="3055630"/>
            <a:ext cx="432000" cy="418205"/>
          </a:xfrm>
          <a:prstGeom prst="rect">
            <a:avLst/>
          </a:prstGeom>
          <a:noFill/>
        </p:spPr>
      </p:pic>
      <p:sp>
        <p:nvSpPr>
          <p:cNvPr id="16" name="CasellaDiTesto 15">
            <a:extLst>
              <a:ext uri="{FF2B5EF4-FFF2-40B4-BE49-F238E27FC236}">
                <a16:creationId xmlns:a16="http://schemas.microsoft.com/office/drawing/2014/main" id="{874D872A-8594-47B6-93AC-D8355A3A6643}"/>
              </a:ext>
            </a:extLst>
          </p:cNvPr>
          <p:cNvSpPr txBox="1"/>
          <p:nvPr/>
        </p:nvSpPr>
        <p:spPr>
          <a:xfrm>
            <a:off x="1406081" y="2827293"/>
            <a:ext cx="732893" cy="338554"/>
          </a:xfrm>
          <a:prstGeom prst="rect">
            <a:avLst/>
          </a:prstGeom>
          <a:noFill/>
        </p:spPr>
        <p:txBody>
          <a:bodyPr wrap="none" rtlCol="0">
            <a:spAutoFit/>
          </a:bodyPr>
          <a:lstStyle/>
          <a:p>
            <a:pPr algn="ctr"/>
            <a:r>
              <a:rPr lang="it-IT" sz="800" dirty="0" err="1">
                <a:solidFill>
                  <a:srgbClr val="002060"/>
                </a:solidFill>
              </a:rPr>
              <a:t>Member</a:t>
            </a:r>
            <a:r>
              <a:rPr lang="it-IT" sz="800" dirty="0">
                <a:solidFill>
                  <a:srgbClr val="002060"/>
                </a:solidFill>
              </a:rPr>
              <a:t> </a:t>
            </a:r>
          </a:p>
          <a:p>
            <a:pPr algn="ctr"/>
            <a:r>
              <a:rPr lang="it-IT" sz="800" dirty="0">
                <a:solidFill>
                  <a:srgbClr val="002060"/>
                </a:solidFill>
              </a:rPr>
              <a:t>companies</a:t>
            </a:r>
          </a:p>
        </p:txBody>
      </p:sp>
      <p:cxnSp>
        <p:nvCxnSpPr>
          <p:cNvPr id="42" name="Connettore diritto 41">
            <a:extLst>
              <a:ext uri="{FF2B5EF4-FFF2-40B4-BE49-F238E27FC236}">
                <a16:creationId xmlns:a16="http://schemas.microsoft.com/office/drawing/2014/main" id="{99DB0094-4E9F-473B-BBEF-0E63808A1606}"/>
              </a:ext>
            </a:extLst>
          </p:cNvPr>
          <p:cNvCxnSpPr>
            <a:cxnSpLocks/>
          </p:cNvCxnSpPr>
          <p:nvPr/>
        </p:nvCxnSpPr>
        <p:spPr>
          <a:xfrm>
            <a:off x="7471345" y="1692750"/>
            <a:ext cx="8396" cy="2760969"/>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9" name="Ovale 48">
            <a:extLst>
              <a:ext uri="{FF2B5EF4-FFF2-40B4-BE49-F238E27FC236}">
                <a16:creationId xmlns:a16="http://schemas.microsoft.com/office/drawing/2014/main" id="{9285C434-9578-4452-82E7-CF6EDAE34E2E}"/>
              </a:ext>
            </a:extLst>
          </p:cNvPr>
          <p:cNvSpPr/>
          <p:nvPr/>
        </p:nvSpPr>
        <p:spPr>
          <a:xfrm>
            <a:off x="7108685" y="2877561"/>
            <a:ext cx="684000" cy="648000"/>
          </a:xfrm>
          <a:prstGeom prst="ellipse">
            <a:avLst/>
          </a:prstGeom>
          <a:solidFill>
            <a:srgbClr val="FF6600"/>
          </a:solidFill>
          <a:ln w="28575">
            <a:solidFill>
              <a:srgbClr val="00297A"/>
            </a:solidFill>
          </a:ln>
          <a:effectLst>
            <a:outerShdw blurRad="76200" dir="18900000" sy="23000" kx="-1200000" algn="bl" rotWithShape="0">
              <a:prstClr val="black">
                <a:alpha val="20000"/>
              </a:prstClr>
            </a:outerShdw>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48" name="Picture 8" descr="Asset Preview">
            <a:extLst>
              <a:ext uri="{FF2B5EF4-FFF2-40B4-BE49-F238E27FC236}">
                <a16:creationId xmlns:a16="http://schemas.microsoft.com/office/drawing/2014/main" id="{0712915C-572B-4C54-91A0-9D1A0CDA955E}"/>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303664" y="3127205"/>
            <a:ext cx="346844" cy="339195"/>
          </a:xfrm>
          <a:prstGeom prst="rect">
            <a:avLst/>
          </a:prstGeom>
          <a:noFill/>
          <a:ln w="28575">
            <a:noFill/>
          </a:ln>
        </p:spPr>
      </p:pic>
      <p:sp>
        <p:nvSpPr>
          <p:cNvPr id="46" name="CasellaDiTesto 45">
            <a:extLst>
              <a:ext uri="{FF2B5EF4-FFF2-40B4-BE49-F238E27FC236}">
                <a16:creationId xmlns:a16="http://schemas.microsoft.com/office/drawing/2014/main" id="{25732446-CC5C-41B2-A22F-EC4A74800B5D}"/>
              </a:ext>
            </a:extLst>
          </p:cNvPr>
          <p:cNvSpPr txBox="1"/>
          <p:nvPr/>
        </p:nvSpPr>
        <p:spPr>
          <a:xfrm>
            <a:off x="7076223" y="2948647"/>
            <a:ext cx="748923" cy="307777"/>
          </a:xfrm>
          <a:prstGeom prst="rect">
            <a:avLst/>
          </a:prstGeom>
          <a:noFill/>
        </p:spPr>
        <p:txBody>
          <a:bodyPr wrap="none" rtlCol="0">
            <a:spAutoFit/>
          </a:bodyPr>
          <a:lstStyle/>
          <a:p>
            <a:pPr algn="ctr"/>
            <a:r>
              <a:rPr lang="it-IT" sz="700" dirty="0">
                <a:solidFill>
                  <a:srgbClr val="002060"/>
                </a:solidFill>
              </a:rPr>
              <a:t>Value-</a:t>
            </a:r>
            <a:r>
              <a:rPr lang="it-IT" sz="700" dirty="0" err="1">
                <a:solidFill>
                  <a:srgbClr val="002060"/>
                </a:solidFill>
              </a:rPr>
              <a:t>added</a:t>
            </a:r>
            <a:endParaRPr lang="it-IT" sz="700" dirty="0">
              <a:solidFill>
                <a:srgbClr val="002060"/>
              </a:solidFill>
            </a:endParaRPr>
          </a:p>
          <a:p>
            <a:pPr algn="ctr"/>
            <a:r>
              <a:rPr lang="it-IT" sz="700" dirty="0">
                <a:solidFill>
                  <a:srgbClr val="002060"/>
                </a:solidFill>
              </a:rPr>
              <a:t>Services</a:t>
            </a:r>
          </a:p>
        </p:txBody>
      </p:sp>
      <p:cxnSp>
        <p:nvCxnSpPr>
          <p:cNvPr id="24" name="Connettore diritto 23">
            <a:extLst>
              <a:ext uri="{FF2B5EF4-FFF2-40B4-BE49-F238E27FC236}">
                <a16:creationId xmlns:a16="http://schemas.microsoft.com/office/drawing/2014/main" id="{5F39138F-BBDE-4AF6-839B-B4690AE06290}"/>
              </a:ext>
            </a:extLst>
          </p:cNvPr>
          <p:cNvCxnSpPr>
            <a:cxnSpLocks/>
            <a:endCxn id="3" idx="2"/>
          </p:cNvCxnSpPr>
          <p:nvPr/>
        </p:nvCxnSpPr>
        <p:spPr>
          <a:xfrm>
            <a:off x="4583666" y="1688578"/>
            <a:ext cx="0" cy="279809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7" name="CasellaDiTesto 56">
            <a:extLst>
              <a:ext uri="{FF2B5EF4-FFF2-40B4-BE49-F238E27FC236}">
                <a16:creationId xmlns:a16="http://schemas.microsoft.com/office/drawing/2014/main" id="{25C13CBA-C730-4ABE-970A-EA9507DE3126}"/>
              </a:ext>
            </a:extLst>
          </p:cNvPr>
          <p:cNvSpPr txBox="1"/>
          <p:nvPr/>
        </p:nvSpPr>
        <p:spPr>
          <a:xfrm>
            <a:off x="1800962" y="1772989"/>
            <a:ext cx="893193" cy="461665"/>
          </a:xfrm>
          <a:prstGeom prst="rect">
            <a:avLst/>
          </a:prstGeom>
          <a:noFill/>
        </p:spPr>
        <p:txBody>
          <a:bodyPr wrap="none" rtlCol="0">
            <a:spAutoFit/>
          </a:bodyPr>
          <a:lstStyle/>
          <a:p>
            <a:r>
              <a:rPr lang="it-IT" sz="1200" b="1" dirty="0">
                <a:solidFill>
                  <a:srgbClr val="FF0000"/>
                </a:solidFill>
              </a:rPr>
              <a:t>-2.9</a:t>
            </a:r>
            <a:r>
              <a:rPr lang="it-IT" sz="1200" b="1" dirty="0">
                <a:solidFill>
                  <a:srgbClr val="002060"/>
                </a:solidFill>
              </a:rPr>
              <a:t>%</a:t>
            </a:r>
          </a:p>
          <a:p>
            <a:r>
              <a:rPr lang="it-IT" sz="1200" b="1" dirty="0">
                <a:solidFill>
                  <a:srgbClr val="FF0000"/>
                </a:solidFill>
              </a:rPr>
              <a:t>-5.6 </a:t>
            </a:r>
            <a:r>
              <a:rPr lang="it-IT" sz="1200" b="1" dirty="0">
                <a:solidFill>
                  <a:srgbClr val="002060"/>
                </a:solidFill>
              </a:rPr>
              <a:t>Mln</a:t>
            </a:r>
            <a:endParaRPr lang="it-IT" sz="1200" dirty="0">
              <a:solidFill>
                <a:srgbClr val="002060"/>
              </a:solidFill>
            </a:endParaRPr>
          </a:p>
        </p:txBody>
      </p:sp>
      <p:sp>
        <p:nvSpPr>
          <p:cNvPr id="58" name="CasellaDiTesto 57">
            <a:extLst>
              <a:ext uri="{FF2B5EF4-FFF2-40B4-BE49-F238E27FC236}">
                <a16:creationId xmlns:a16="http://schemas.microsoft.com/office/drawing/2014/main" id="{8220562A-3358-4E8F-A76D-8509CA933418}"/>
              </a:ext>
            </a:extLst>
          </p:cNvPr>
          <p:cNvSpPr txBox="1"/>
          <p:nvPr/>
        </p:nvSpPr>
        <p:spPr>
          <a:xfrm>
            <a:off x="1804565" y="2403980"/>
            <a:ext cx="896399" cy="461665"/>
          </a:xfrm>
          <a:prstGeom prst="rect">
            <a:avLst/>
          </a:prstGeom>
          <a:noFill/>
        </p:spPr>
        <p:txBody>
          <a:bodyPr wrap="none" rtlCol="0">
            <a:spAutoFit/>
          </a:bodyPr>
          <a:lstStyle/>
          <a:p>
            <a:r>
              <a:rPr lang="it-IT" sz="1200" b="1" dirty="0">
                <a:solidFill>
                  <a:srgbClr val="002060"/>
                </a:solidFill>
              </a:rPr>
              <a:t>+15.4%</a:t>
            </a:r>
          </a:p>
          <a:p>
            <a:r>
              <a:rPr lang="it-IT" sz="1200" b="1" dirty="0">
                <a:solidFill>
                  <a:srgbClr val="002060"/>
                </a:solidFill>
              </a:rPr>
              <a:t>+25Mln</a:t>
            </a:r>
            <a:endParaRPr lang="it-IT" sz="1200" dirty="0">
              <a:solidFill>
                <a:srgbClr val="002060"/>
              </a:solidFill>
            </a:endParaRPr>
          </a:p>
        </p:txBody>
      </p:sp>
      <p:sp>
        <p:nvSpPr>
          <p:cNvPr id="25" name="CasellaDiTesto 24">
            <a:extLst>
              <a:ext uri="{FF2B5EF4-FFF2-40B4-BE49-F238E27FC236}">
                <a16:creationId xmlns:a16="http://schemas.microsoft.com/office/drawing/2014/main" id="{705375EB-9B1C-49A9-BE21-01374FDA7AD6}"/>
              </a:ext>
            </a:extLst>
          </p:cNvPr>
          <p:cNvSpPr txBox="1"/>
          <p:nvPr/>
        </p:nvSpPr>
        <p:spPr>
          <a:xfrm>
            <a:off x="1825871" y="1620261"/>
            <a:ext cx="984565" cy="230832"/>
          </a:xfrm>
          <a:prstGeom prst="rect">
            <a:avLst/>
          </a:prstGeom>
          <a:noFill/>
        </p:spPr>
        <p:txBody>
          <a:bodyPr wrap="none" rtlCol="0">
            <a:spAutoFit/>
          </a:bodyPr>
          <a:lstStyle/>
          <a:p>
            <a:r>
              <a:rPr lang="it-IT" sz="900" dirty="0">
                <a:solidFill>
                  <a:srgbClr val="002060"/>
                </a:solidFill>
              </a:rPr>
              <a:t>2019 vs 2018</a:t>
            </a:r>
          </a:p>
        </p:txBody>
      </p:sp>
      <p:sp>
        <p:nvSpPr>
          <p:cNvPr id="59" name="CasellaDiTesto 58">
            <a:extLst>
              <a:ext uri="{FF2B5EF4-FFF2-40B4-BE49-F238E27FC236}">
                <a16:creationId xmlns:a16="http://schemas.microsoft.com/office/drawing/2014/main" id="{9FE76F3B-B377-408E-9126-662BD5655B98}"/>
              </a:ext>
            </a:extLst>
          </p:cNvPr>
          <p:cNvSpPr txBox="1"/>
          <p:nvPr/>
        </p:nvSpPr>
        <p:spPr>
          <a:xfrm>
            <a:off x="1788375" y="2246034"/>
            <a:ext cx="984565" cy="230832"/>
          </a:xfrm>
          <a:prstGeom prst="rect">
            <a:avLst/>
          </a:prstGeom>
          <a:noFill/>
        </p:spPr>
        <p:txBody>
          <a:bodyPr wrap="none" rtlCol="0">
            <a:spAutoFit/>
          </a:bodyPr>
          <a:lstStyle/>
          <a:p>
            <a:r>
              <a:rPr lang="it-IT" sz="900" dirty="0">
                <a:solidFill>
                  <a:srgbClr val="002060"/>
                </a:solidFill>
              </a:rPr>
              <a:t>2019 vs 2015</a:t>
            </a:r>
          </a:p>
        </p:txBody>
      </p:sp>
      <p:sp>
        <p:nvSpPr>
          <p:cNvPr id="62" name="CasellaDiTesto 61">
            <a:extLst>
              <a:ext uri="{FF2B5EF4-FFF2-40B4-BE49-F238E27FC236}">
                <a16:creationId xmlns:a16="http://schemas.microsoft.com/office/drawing/2014/main" id="{F9F47CDB-2418-47EF-972D-EB82CDC94931}"/>
              </a:ext>
            </a:extLst>
          </p:cNvPr>
          <p:cNvSpPr txBox="1"/>
          <p:nvPr/>
        </p:nvSpPr>
        <p:spPr>
          <a:xfrm>
            <a:off x="4664956" y="1651014"/>
            <a:ext cx="984565" cy="230832"/>
          </a:xfrm>
          <a:prstGeom prst="rect">
            <a:avLst/>
          </a:prstGeom>
          <a:noFill/>
        </p:spPr>
        <p:txBody>
          <a:bodyPr wrap="none" rtlCol="0">
            <a:spAutoFit/>
          </a:bodyPr>
          <a:lstStyle/>
          <a:p>
            <a:r>
              <a:rPr lang="it-IT" sz="900" dirty="0">
                <a:solidFill>
                  <a:srgbClr val="002060"/>
                </a:solidFill>
              </a:rPr>
              <a:t>2019 vs 2018</a:t>
            </a:r>
          </a:p>
        </p:txBody>
      </p:sp>
      <p:sp>
        <p:nvSpPr>
          <p:cNvPr id="64" name="CasellaDiTesto 63">
            <a:extLst>
              <a:ext uri="{FF2B5EF4-FFF2-40B4-BE49-F238E27FC236}">
                <a16:creationId xmlns:a16="http://schemas.microsoft.com/office/drawing/2014/main" id="{F2217168-76FD-453D-8A18-707EF4A60FD1}"/>
              </a:ext>
            </a:extLst>
          </p:cNvPr>
          <p:cNvSpPr txBox="1"/>
          <p:nvPr/>
        </p:nvSpPr>
        <p:spPr>
          <a:xfrm>
            <a:off x="1741228" y="3580072"/>
            <a:ext cx="918841" cy="461665"/>
          </a:xfrm>
          <a:prstGeom prst="rect">
            <a:avLst/>
          </a:prstGeom>
          <a:noFill/>
        </p:spPr>
        <p:txBody>
          <a:bodyPr wrap="none" rtlCol="0">
            <a:spAutoFit/>
          </a:bodyPr>
          <a:lstStyle/>
          <a:p>
            <a:r>
              <a:rPr lang="it-IT" sz="1200" b="1" dirty="0">
                <a:solidFill>
                  <a:srgbClr val="002060"/>
                </a:solidFill>
              </a:rPr>
              <a:t>+6.5%</a:t>
            </a:r>
          </a:p>
          <a:p>
            <a:r>
              <a:rPr lang="it-IT" sz="1200" b="1" dirty="0">
                <a:solidFill>
                  <a:srgbClr val="002060"/>
                </a:solidFill>
              </a:rPr>
              <a:t>+28.577</a:t>
            </a:r>
            <a:endParaRPr lang="it-IT" sz="1200" dirty="0">
              <a:solidFill>
                <a:srgbClr val="002060"/>
              </a:solidFill>
            </a:endParaRPr>
          </a:p>
        </p:txBody>
      </p:sp>
      <p:sp>
        <p:nvSpPr>
          <p:cNvPr id="66" name="CasellaDiTesto 65">
            <a:extLst>
              <a:ext uri="{FF2B5EF4-FFF2-40B4-BE49-F238E27FC236}">
                <a16:creationId xmlns:a16="http://schemas.microsoft.com/office/drawing/2014/main" id="{D506FF13-8B68-49CC-AA52-C7271F628098}"/>
              </a:ext>
            </a:extLst>
          </p:cNvPr>
          <p:cNvSpPr txBox="1"/>
          <p:nvPr/>
        </p:nvSpPr>
        <p:spPr>
          <a:xfrm>
            <a:off x="1698748" y="4132599"/>
            <a:ext cx="1027845" cy="461665"/>
          </a:xfrm>
          <a:prstGeom prst="rect">
            <a:avLst/>
          </a:prstGeom>
          <a:noFill/>
        </p:spPr>
        <p:txBody>
          <a:bodyPr wrap="none" rtlCol="0">
            <a:spAutoFit/>
          </a:bodyPr>
          <a:lstStyle/>
          <a:p>
            <a:r>
              <a:rPr lang="it-IT" sz="1200" b="1" dirty="0">
                <a:solidFill>
                  <a:srgbClr val="002060"/>
                </a:solidFill>
              </a:rPr>
              <a:t>+31.9%</a:t>
            </a:r>
          </a:p>
          <a:p>
            <a:r>
              <a:rPr lang="it-IT" sz="1200" b="1" dirty="0">
                <a:solidFill>
                  <a:srgbClr val="002060"/>
                </a:solidFill>
              </a:rPr>
              <a:t>+113.289</a:t>
            </a:r>
            <a:endParaRPr lang="it-IT" sz="1200" dirty="0">
              <a:solidFill>
                <a:srgbClr val="002060"/>
              </a:solidFill>
            </a:endParaRPr>
          </a:p>
        </p:txBody>
      </p:sp>
      <p:sp>
        <p:nvSpPr>
          <p:cNvPr id="67" name="CasellaDiTesto 66">
            <a:extLst>
              <a:ext uri="{FF2B5EF4-FFF2-40B4-BE49-F238E27FC236}">
                <a16:creationId xmlns:a16="http://schemas.microsoft.com/office/drawing/2014/main" id="{D7663C22-242E-4860-9037-8047A9759236}"/>
              </a:ext>
            </a:extLst>
          </p:cNvPr>
          <p:cNvSpPr txBox="1"/>
          <p:nvPr/>
        </p:nvSpPr>
        <p:spPr>
          <a:xfrm>
            <a:off x="1781311" y="3443481"/>
            <a:ext cx="984565" cy="230832"/>
          </a:xfrm>
          <a:prstGeom prst="rect">
            <a:avLst/>
          </a:prstGeom>
          <a:noFill/>
        </p:spPr>
        <p:txBody>
          <a:bodyPr wrap="none" rtlCol="0">
            <a:spAutoFit/>
          </a:bodyPr>
          <a:lstStyle/>
          <a:p>
            <a:r>
              <a:rPr lang="it-IT" sz="900" dirty="0">
                <a:solidFill>
                  <a:srgbClr val="002060"/>
                </a:solidFill>
              </a:rPr>
              <a:t>2019 vs 2018</a:t>
            </a:r>
          </a:p>
        </p:txBody>
      </p:sp>
      <p:sp>
        <p:nvSpPr>
          <p:cNvPr id="68" name="CasellaDiTesto 67">
            <a:extLst>
              <a:ext uri="{FF2B5EF4-FFF2-40B4-BE49-F238E27FC236}">
                <a16:creationId xmlns:a16="http://schemas.microsoft.com/office/drawing/2014/main" id="{4FCF29DC-20F6-43B0-8B4B-0A7A73AF2788}"/>
              </a:ext>
            </a:extLst>
          </p:cNvPr>
          <p:cNvSpPr txBox="1"/>
          <p:nvPr/>
        </p:nvSpPr>
        <p:spPr>
          <a:xfrm>
            <a:off x="1756899" y="4003897"/>
            <a:ext cx="984565" cy="230832"/>
          </a:xfrm>
          <a:prstGeom prst="rect">
            <a:avLst/>
          </a:prstGeom>
          <a:noFill/>
        </p:spPr>
        <p:txBody>
          <a:bodyPr wrap="none" rtlCol="0">
            <a:spAutoFit/>
          </a:bodyPr>
          <a:lstStyle/>
          <a:p>
            <a:r>
              <a:rPr lang="it-IT" sz="900" dirty="0">
                <a:solidFill>
                  <a:srgbClr val="002060"/>
                </a:solidFill>
              </a:rPr>
              <a:t>2019 vs 2015</a:t>
            </a:r>
          </a:p>
        </p:txBody>
      </p:sp>
      <p:sp>
        <p:nvSpPr>
          <p:cNvPr id="69" name="CasellaDiTesto 68">
            <a:extLst>
              <a:ext uri="{FF2B5EF4-FFF2-40B4-BE49-F238E27FC236}">
                <a16:creationId xmlns:a16="http://schemas.microsoft.com/office/drawing/2014/main" id="{0939934D-7DA4-4385-8B2F-DF9332D62E63}"/>
              </a:ext>
            </a:extLst>
          </p:cNvPr>
          <p:cNvSpPr txBox="1"/>
          <p:nvPr/>
        </p:nvSpPr>
        <p:spPr>
          <a:xfrm>
            <a:off x="7525335" y="2050346"/>
            <a:ext cx="787395" cy="461665"/>
          </a:xfrm>
          <a:prstGeom prst="rect">
            <a:avLst/>
          </a:prstGeom>
          <a:noFill/>
        </p:spPr>
        <p:txBody>
          <a:bodyPr wrap="none" rtlCol="0">
            <a:spAutoFit/>
          </a:bodyPr>
          <a:lstStyle/>
          <a:p>
            <a:pPr algn="ctr"/>
            <a:r>
              <a:rPr lang="it-IT" sz="1200" b="1" dirty="0">
                <a:solidFill>
                  <a:srgbClr val="002060"/>
                </a:solidFill>
              </a:rPr>
              <a:t>+5.0%</a:t>
            </a:r>
          </a:p>
          <a:p>
            <a:pPr algn="ctr"/>
            <a:r>
              <a:rPr lang="it-IT" sz="1200" b="1" dirty="0">
                <a:solidFill>
                  <a:srgbClr val="002060"/>
                </a:solidFill>
              </a:rPr>
              <a:t>  </a:t>
            </a:r>
            <a:endParaRPr lang="it-IT" sz="1200" dirty="0">
              <a:solidFill>
                <a:srgbClr val="002060"/>
              </a:solidFill>
            </a:endParaRPr>
          </a:p>
        </p:txBody>
      </p:sp>
      <p:sp>
        <p:nvSpPr>
          <p:cNvPr id="73" name="CasellaDiTesto 72">
            <a:extLst>
              <a:ext uri="{FF2B5EF4-FFF2-40B4-BE49-F238E27FC236}">
                <a16:creationId xmlns:a16="http://schemas.microsoft.com/office/drawing/2014/main" id="{7CA4D14F-80DC-4968-A5DF-21782F0632F5}"/>
              </a:ext>
            </a:extLst>
          </p:cNvPr>
          <p:cNvSpPr txBox="1"/>
          <p:nvPr/>
        </p:nvSpPr>
        <p:spPr>
          <a:xfrm>
            <a:off x="7488213" y="1832420"/>
            <a:ext cx="984565" cy="230832"/>
          </a:xfrm>
          <a:prstGeom prst="rect">
            <a:avLst/>
          </a:prstGeom>
          <a:noFill/>
        </p:spPr>
        <p:txBody>
          <a:bodyPr wrap="none" rtlCol="0">
            <a:spAutoFit/>
          </a:bodyPr>
          <a:lstStyle/>
          <a:p>
            <a:r>
              <a:rPr lang="it-IT" sz="900" dirty="0">
                <a:solidFill>
                  <a:srgbClr val="002060"/>
                </a:solidFill>
              </a:rPr>
              <a:t>2019 vs 2018</a:t>
            </a:r>
          </a:p>
        </p:txBody>
      </p:sp>
      <p:sp>
        <p:nvSpPr>
          <p:cNvPr id="80" name="CasellaDiTesto 79">
            <a:extLst>
              <a:ext uri="{FF2B5EF4-FFF2-40B4-BE49-F238E27FC236}">
                <a16:creationId xmlns:a16="http://schemas.microsoft.com/office/drawing/2014/main" id="{3C74879A-A715-44DF-B567-54080E76ABA6}"/>
              </a:ext>
            </a:extLst>
          </p:cNvPr>
          <p:cNvSpPr txBox="1"/>
          <p:nvPr/>
        </p:nvSpPr>
        <p:spPr>
          <a:xfrm>
            <a:off x="7517976" y="3952062"/>
            <a:ext cx="728084" cy="461665"/>
          </a:xfrm>
          <a:prstGeom prst="rect">
            <a:avLst/>
          </a:prstGeom>
          <a:noFill/>
        </p:spPr>
        <p:txBody>
          <a:bodyPr wrap="none" rtlCol="0">
            <a:spAutoFit/>
          </a:bodyPr>
          <a:lstStyle/>
          <a:p>
            <a:pPr algn="ctr"/>
            <a:r>
              <a:rPr lang="it-IT" sz="1200" b="1" dirty="0">
                <a:solidFill>
                  <a:srgbClr val="002060"/>
                </a:solidFill>
              </a:rPr>
              <a:t>-0.1%</a:t>
            </a:r>
          </a:p>
          <a:p>
            <a:pPr algn="ctr"/>
            <a:r>
              <a:rPr lang="it-IT" sz="1200" b="1" dirty="0">
                <a:solidFill>
                  <a:srgbClr val="002060"/>
                </a:solidFill>
              </a:rPr>
              <a:t>  </a:t>
            </a:r>
            <a:endParaRPr lang="it-IT" sz="1200" dirty="0">
              <a:solidFill>
                <a:srgbClr val="002060"/>
              </a:solidFill>
            </a:endParaRPr>
          </a:p>
        </p:txBody>
      </p:sp>
      <p:sp>
        <p:nvSpPr>
          <p:cNvPr id="82" name="CasellaDiTesto 81">
            <a:extLst>
              <a:ext uri="{FF2B5EF4-FFF2-40B4-BE49-F238E27FC236}">
                <a16:creationId xmlns:a16="http://schemas.microsoft.com/office/drawing/2014/main" id="{A7D997EB-C9B3-4809-BC89-5C5502EEE01C}"/>
              </a:ext>
            </a:extLst>
          </p:cNvPr>
          <p:cNvSpPr txBox="1"/>
          <p:nvPr/>
        </p:nvSpPr>
        <p:spPr>
          <a:xfrm>
            <a:off x="7453842" y="3737193"/>
            <a:ext cx="984565" cy="230832"/>
          </a:xfrm>
          <a:prstGeom prst="rect">
            <a:avLst/>
          </a:prstGeom>
          <a:noFill/>
        </p:spPr>
        <p:txBody>
          <a:bodyPr wrap="none" rtlCol="0">
            <a:spAutoFit/>
          </a:bodyPr>
          <a:lstStyle/>
          <a:p>
            <a:r>
              <a:rPr lang="it-IT" sz="900" dirty="0">
                <a:solidFill>
                  <a:srgbClr val="002060"/>
                </a:solidFill>
              </a:rPr>
              <a:t>2019 vs 2018</a:t>
            </a:r>
          </a:p>
        </p:txBody>
      </p:sp>
      <p:sp>
        <p:nvSpPr>
          <p:cNvPr id="5" name="CasellaDiTesto 4">
            <a:extLst>
              <a:ext uri="{FF2B5EF4-FFF2-40B4-BE49-F238E27FC236}">
                <a16:creationId xmlns:a16="http://schemas.microsoft.com/office/drawing/2014/main" id="{B1BC4E56-77B1-4EA4-BC24-BD1DE6FDF1A6}"/>
              </a:ext>
            </a:extLst>
          </p:cNvPr>
          <p:cNvSpPr txBox="1"/>
          <p:nvPr/>
        </p:nvSpPr>
        <p:spPr>
          <a:xfrm>
            <a:off x="4569450" y="3430820"/>
            <a:ext cx="1672253" cy="276999"/>
          </a:xfrm>
          <a:prstGeom prst="rect">
            <a:avLst/>
          </a:prstGeom>
          <a:noFill/>
        </p:spPr>
        <p:txBody>
          <a:bodyPr wrap="none" rtlCol="0">
            <a:spAutoFit/>
          </a:bodyPr>
          <a:lstStyle/>
          <a:p>
            <a:r>
              <a:rPr lang="it-IT" sz="1200" b="1" dirty="0">
                <a:solidFill>
                  <a:srgbClr val="002060"/>
                </a:solidFill>
              </a:rPr>
              <a:t>56.8% </a:t>
            </a:r>
            <a:r>
              <a:rPr lang="it-IT" sz="1000" dirty="0" err="1">
                <a:solidFill>
                  <a:srgbClr val="002060"/>
                </a:solidFill>
              </a:rPr>
              <a:t>Manufacturer</a:t>
            </a:r>
            <a:endParaRPr lang="it-IT" sz="1000" dirty="0">
              <a:solidFill>
                <a:srgbClr val="002060"/>
              </a:solidFill>
            </a:endParaRPr>
          </a:p>
        </p:txBody>
      </p:sp>
      <p:sp>
        <p:nvSpPr>
          <p:cNvPr id="54" name="CasellaDiTesto 53">
            <a:extLst>
              <a:ext uri="{FF2B5EF4-FFF2-40B4-BE49-F238E27FC236}">
                <a16:creationId xmlns:a16="http://schemas.microsoft.com/office/drawing/2014/main" id="{7133FE96-AAC2-4AE1-9809-DF31671025B4}"/>
              </a:ext>
            </a:extLst>
          </p:cNvPr>
          <p:cNvSpPr txBox="1"/>
          <p:nvPr/>
        </p:nvSpPr>
        <p:spPr>
          <a:xfrm>
            <a:off x="4541181" y="3925396"/>
            <a:ext cx="1524776" cy="276999"/>
          </a:xfrm>
          <a:prstGeom prst="rect">
            <a:avLst/>
          </a:prstGeom>
          <a:noFill/>
        </p:spPr>
        <p:txBody>
          <a:bodyPr wrap="none" rtlCol="0">
            <a:spAutoFit/>
          </a:bodyPr>
          <a:lstStyle/>
          <a:p>
            <a:r>
              <a:rPr lang="it-IT" sz="1200" b="1" dirty="0">
                <a:solidFill>
                  <a:srgbClr val="002060"/>
                </a:solidFill>
              </a:rPr>
              <a:t>10.9% </a:t>
            </a:r>
            <a:r>
              <a:rPr lang="it-IT" sz="1000" dirty="0" err="1">
                <a:solidFill>
                  <a:srgbClr val="002060"/>
                </a:solidFill>
              </a:rPr>
              <a:t>Whalesaler</a:t>
            </a:r>
            <a:endParaRPr lang="it-IT" sz="1000" dirty="0">
              <a:solidFill>
                <a:srgbClr val="002060"/>
              </a:solidFill>
            </a:endParaRPr>
          </a:p>
        </p:txBody>
      </p:sp>
      <p:sp>
        <p:nvSpPr>
          <p:cNvPr id="60" name="CasellaDiTesto 59">
            <a:extLst>
              <a:ext uri="{FF2B5EF4-FFF2-40B4-BE49-F238E27FC236}">
                <a16:creationId xmlns:a16="http://schemas.microsoft.com/office/drawing/2014/main" id="{5E46172D-B2EC-4077-AE39-A5F1C64690CF}"/>
              </a:ext>
            </a:extLst>
          </p:cNvPr>
          <p:cNvSpPr txBox="1"/>
          <p:nvPr/>
        </p:nvSpPr>
        <p:spPr>
          <a:xfrm>
            <a:off x="4583666" y="4139020"/>
            <a:ext cx="1257075" cy="276999"/>
          </a:xfrm>
          <a:prstGeom prst="rect">
            <a:avLst/>
          </a:prstGeom>
          <a:noFill/>
        </p:spPr>
        <p:txBody>
          <a:bodyPr wrap="none" rtlCol="0">
            <a:spAutoFit/>
          </a:bodyPr>
          <a:lstStyle/>
          <a:p>
            <a:r>
              <a:rPr lang="it-IT" sz="1200" b="1" dirty="0">
                <a:solidFill>
                  <a:srgbClr val="002060"/>
                </a:solidFill>
              </a:rPr>
              <a:t>8.7%  </a:t>
            </a:r>
            <a:r>
              <a:rPr lang="it-IT" sz="1000" dirty="0">
                <a:solidFill>
                  <a:srgbClr val="002060"/>
                </a:solidFill>
              </a:rPr>
              <a:t>Retailer</a:t>
            </a:r>
          </a:p>
        </p:txBody>
      </p:sp>
      <p:grpSp>
        <p:nvGrpSpPr>
          <p:cNvPr id="12" name="Gruppo 11">
            <a:extLst>
              <a:ext uri="{FF2B5EF4-FFF2-40B4-BE49-F238E27FC236}">
                <a16:creationId xmlns:a16="http://schemas.microsoft.com/office/drawing/2014/main" id="{AD694036-57ED-4237-A8FE-7EAE67B9474F}"/>
              </a:ext>
            </a:extLst>
          </p:cNvPr>
          <p:cNvGrpSpPr/>
          <p:nvPr/>
        </p:nvGrpSpPr>
        <p:grpSpPr>
          <a:xfrm>
            <a:off x="4272425" y="2836571"/>
            <a:ext cx="720000" cy="648000"/>
            <a:chOff x="3979177" y="3073234"/>
            <a:chExt cx="720000" cy="648000"/>
          </a:xfrm>
        </p:grpSpPr>
        <p:sp>
          <p:nvSpPr>
            <p:cNvPr id="71" name="Ovale 70">
              <a:extLst>
                <a:ext uri="{FF2B5EF4-FFF2-40B4-BE49-F238E27FC236}">
                  <a16:creationId xmlns:a16="http://schemas.microsoft.com/office/drawing/2014/main" id="{3B430246-75E5-4B8C-92A3-11A2DE65B93C}"/>
                </a:ext>
              </a:extLst>
            </p:cNvPr>
            <p:cNvSpPr/>
            <p:nvPr/>
          </p:nvSpPr>
          <p:spPr>
            <a:xfrm>
              <a:off x="3979177" y="3073234"/>
              <a:ext cx="720000" cy="648000"/>
            </a:xfrm>
            <a:prstGeom prst="ellipse">
              <a:avLst/>
            </a:prstGeom>
            <a:solidFill>
              <a:srgbClr val="FF6600"/>
            </a:solidFill>
            <a:ln w="28575">
              <a:solidFill>
                <a:srgbClr val="00297A"/>
              </a:solidFill>
            </a:ln>
            <a:effectLst>
              <a:outerShdw blurRad="76200" dir="13500000" sy="23000" kx="1200000" algn="br" rotWithShape="0">
                <a:prstClr val="black">
                  <a:alpha val="20000"/>
                </a:prstClr>
              </a:outerShdw>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600"/>
            </a:p>
          </p:txBody>
        </p:sp>
        <p:grpSp>
          <p:nvGrpSpPr>
            <p:cNvPr id="10" name="Gruppo 9">
              <a:extLst>
                <a:ext uri="{FF2B5EF4-FFF2-40B4-BE49-F238E27FC236}">
                  <a16:creationId xmlns:a16="http://schemas.microsoft.com/office/drawing/2014/main" id="{07576CA3-DA0D-45CE-B2DC-2516FB9798F2}"/>
                </a:ext>
              </a:extLst>
            </p:cNvPr>
            <p:cNvGrpSpPr/>
            <p:nvPr/>
          </p:nvGrpSpPr>
          <p:grpSpPr>
            <a:xfrm rot="17649798">
              <a:off x="4290457" y="3229214"/>
              <a:ext cx="363878" cy="397790"/>
              <a:chOff x="3259787" y="3643947"/>
              <a:chExt cx="363878" cy="397790"/>
            </a:xfrm>
          </p:grpSpPr>
          <p:sp>
            <p:nvSpPr>
              <p:cNvPr id="6" name="Triangolo isoscele 5">
                <a:extLst>
                  <a:ext uri="{FF2B5EF4-FFF2-40B4-BE49-F238E27FC236}">
                    <a16:creationId xmlns:a16="http://schemas.microsoft.com/office/drawing/2014/main" id="{5C0D7115-0FB4-44AB-90A2-46870BA96ABD}"/>
                  </a:ext>
                </a:extLst>
              </p:cNvPr>
              <p:cNvSpPr/>
              <p:nvPr/>
            </p:nvSpPr>
            <p:spPr>
              <a:xfrm>
                <a:off x="3261327" y="3643947"/>
                <a:ext cx="355410" cy="301061"/>
              </a:xfrm>
              <a:prstGeom prst="triangle">
                <a:avLst/>
              </a:prstGeom>
              <a:solidFill>
                <a:srgbClr val="002060"/>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Ovale 7">
                <a:extLst>
                  <a:ext uri="{FF2B5EF4-FFF2-40B4-BE49-F238E27FC236}">
                    <a16:creationId xmlns:a16="http://schemas.microsoft.com/office/drawing/2014/main" id="{19243D24-F858-4062-8D54-00FC5D6E8258}"/>
                  </a:ext>
                </a:extLst>
              </p:cNvPr>
              <p:cNvSpPr/>
              <p:nvPr/>
            </p:nvSpPr>
            <p:spPr>
              <a:xfrm>
                <a:off x="3259787" y="3885735"/>
                <a:ext cx="363878" cy="156002"/>
              </a:xfrm>
              <a:prstGeom prst="ellipse">
                <a:avLst/>
              </a:prstGeom>
              <a:solidFill>
                <a:srgbClr val="002060"/>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grpSp>
      <p:sp>
        <p:nvSpPr>
          <p:cNvPr id="77" name="CasellaDiTesto 76">
            <a:extLst>
              <a:ext uri="{FF2B5EF4-FFF2-40B4-BE49-F238E27FC236}">
                <a16:creationId xmlns:a16="http://schemas.microsoft.com/office/drawing/2014/main" id="{3D449920-A0E8-4EC1-8D15-2E94098FB75A}"/>
              </a:ext>
            </a:extLst>
          </p:cNvPr>
          <p:cNvSpPr txBox="1"/>
          <p:nvPr/>
        </p:nvSpPr>
        <p:spPr>
          <a:xfrm>
            <a:off x="3405502" y="3525140"/>
            <a:ext cx="1263487" cy="461665"/>
          </a:xfrm>
          <a:prstGeom prst="rect">
            <a:avLst/>
          </a:prstGeom>
          <a:noFill/>
        </p:spPr>
        <p:txBody>
          <a:bodyPr wrap="none" rtlCol="0">
            <a:spAutoFit/>
          </a:bodyPr>
          <a:lstStyle/>
          <a:p>
            <a:r>
              <a:rPr lang="it-IT" sz="1200" b="1" dirty="0">
                <a:solidFill>
                  <a:srgbClr val="002060"/>
                </a:solidFill>
              </a:rPr>
              <a:t>60% </a:t>
            </a:r>
            <a:r>
              <a:rPr lang="it-IT" sz="1000" dirty="0">
                <a:solidFill>
                  <a:srgbClr val="002060"/>
                </a:solidFill>
              </a:rPr>
              <a:t>FMCG</a:t>
            </a:r>
          </a:p>
          <a:p>
            <a:r>
              <a:rPr lang="it-IT" sz="1200" b="1" dirty="0">
                <a:solidFill>
                  <a:srgbClr val="002060"/>
                </a:solidFill>
              </a:rPr>
              <a:t>30% </a:t>
            </a:r>
            <a:r>
              <a:rPr lang="it-IT" sz="1000" dirty="0">
                <a:solidFill>
                  <a:srgbClr val="002060"/>
                </a:solidFill>
              </a:rPr>
              <a:t>Non Food</a:t>
            </a:r>
          </a:p>
        </p:txBody>
      </p:sp>
      <p:cxnSp>
        <p:nvCxnSpPr>
          <p:cNvPr id="13" name="Connettore diritto 12">
            <a:extLst>
              <a:ext uri="{FF2B5EF4-FFF2-40B4-BE49-F238E27FC236}">
                <a16:creationId xmlns:a16="http://schemas.microsoft.com/office/drawing/2014/main" id="{1A7C371F-06AC-4559-9BA8-7C1477D6B826}"/>
              </a:ext>
            </a:extLst>
          </p:cNvPr>
          <p:cNvCxnSpPr/>
          <p:nvPr/>
        </p:nvCxnSpPr>
        <p:spPr>
          <a:xfrm>
            <a:off x="5140036" y="3674313"/>
            <a:ext cx="0" cy="167369"/>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 name="Connettore 2 14">
            <a:extLst>
              <a:ext uri="{FF2B5EF4-FFF2-40B4-BE49-F238E27FC236}">
                <a16:creationId xmlns:a16="http://schemas.microsoft.com/office/drawing/2014/main" id="{55593B8B-C76E-4838-A327-EE9F8FA075A1}"/>
              </a:ext>
            </a:extLst>
          </p:cNvPr>
          <p:cNvCxnSpPr/>
          <p:nvPr/>
        </p:nvCxnSpPr>
        <p:spPr>
          <a:xfrm flipH="1">
            <a:off x="4583666" y="3841682"/>
            <a:ext cx="549443" cy="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3431248"/>
      </p:ext>
    </p:extLst>
  </p:cSld>
  <p:clrMapOvr>
    <a:masterClrMapping/>
  </p:clrMapOvr>
</p:sld>
</file>

<file path=ppt/theme/theme1.xml><?xml version="1.0" encoding="utf-8"?>
<a:theme xmlns:a="http://schemas.openxmlformats.org/drawingml/2006/main" name="Title">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26334"/>
        </a:solidFill>
        <a:ln w="25400" cap="flat" cmpd="sng" algn="ctr">
          <a:noFill/>
          <a:prstDash val="solid"/>
        </a:ln>
        <a:effectLst/>
      </a:spPr>
      <a:bodyPr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noProof="0">
            <a:ln>
              <a:noFill/>
            </a:ln>
            <a:solidFill>
              <a:sysClr val="window" lastClr="FFFFFF"/>
            </a:solidFill>
            <a:effectLst/>
            <a:uLnTx/>
            <a:uFillTx/>
            <a:latin typeface="Verdana"/>
            <a:ea typeface="+mn-ea"/>
            <a:cs typeface="+mn-cs"/>
          </a:defRPr>
        </a:defPPr>
      </a:lstStyle>
    </a:spDef>
    <a:lnDef>
      <a:spPr>
        <a:ln w="12700">
          <a:tailEnd type="non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ndustry Title">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26334"/>
        </a:solidFill>
        <a:ln w="25400" cap="flat" cmpd="sng" algn="ctr">
          <a:noFill/>
          <a:prstDash val="solid"/>
        </a:ln>
        <a:effectLst/>
      </a:spPr>
      <a:bodyPr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noProof="0">
            <a:ln>
              <a:noFill/>
            </a:ln>
            <a:solidFill>
              <a:sysClr val="window" lastClr="FFFFFF"/>
            </a:solidFill>
            <a:effectLst/>
            <a:uLnTx/>
            <a:uFillTx/>
            <a:latin typeface="Verdana"/>
            <a:ea typeface="+mn-ea"/>
            <a:cs typeface="+mn-cs"/>
          </a:defRPr>
        </a:defPPr>
      </a:lstStyle>
    </a:spDef>
    <a:lnDef>
      <a:spPr>
        <a:ln w="12700">
          <a:tailEnd type="non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ontent">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Divider">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26334"/>
        </a:solidFill>
        <a:ln w="25400" cap="flat" cmpd="sng" algn="ctr">
          <a:noFill/>
          <a:prstDash val="solid"/>
        </a:ln>
        <a:effectLst/>
      </a:spPr>
      <a:bodyPr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noProof="0">
            <a:ln>
              <a:noFill/>
            </a:ln>
            <a:solidFill>
              <a:sysClr val="window" lastClr="FFFFFF"/>
            </a:solidFill>
            <a:effectLst/>
            <a:uLnTx/>
            <a:uFillTx/>
            <a:latin typeface="Verdana"/>
            <a:ea typeface="+mn-ea"/>
            <a:cs typeface="+mn-cs"/>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Industry Divider">
  <a:themeElements>
    <a:clrScheme name="GS1 Global Palette">
      <a:dk1>
        <a:srgbClr val="454545"/>
      </a:dk1>
      <a:lt1>
        <a:sysClr val="window" lastClr="FFFFFF"/>
      </a:lt1>
      <a:dk2>
        <a:srgbClr val="002C6C"/>
      </a:dk2>
      <a:lt2>
        <a:srgbClr val="B1B3B3"/>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26334"/>
        </a:solidFill>
        <a:ln w="25400" cap="flat" cmpd="sng" algn="ctr">
          <a:noFill/>
          <a:prstDash val="solid"/>
        </a:ln>
        <a:effectLst/>
      </a:spPr>
      <a:bodyPr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noProof="0">
            <a:ln>
              <a:noFill/>
            </a:ln>
            <a:solidFill>
              <a:sysClr val="window" lastClr="FFFFFF"/>
            </a:solidFill>
            <a:effectLst/>
            <a:uLnTx/>
            <a:uFillTx/>
            <a:latin typeface="Verdana"/>
            <a:ea typeface="+mn-ea"/>
            <a:cs typeface="+mn-cs"/>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Industry Content">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1_Content">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71287</TotalTime>
  <Words>433</Words>
  <Application>Microsoft Office PowerPoint</Application>
  <PresentationFormat>On-screen Show (16:9)</PresentationFormat>
  <Paragraphs>115</Paragraphs>
  <Slides>9</Slides>
  <Notes>0</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9</vt:i4>
      </vt:variant>
    </vt:vector>
  </HeadingPairs>
  <TitlesOfParts>
    <vt:vector size="20" baseType="lpstr">
      <vt:lpstr>Arial</vt:lpstr>
      <vt:lpstr>Calibri</vt:lpstr>
      <vt:lpstr>Lucida Grande</vt:lpstr>
      <vt:lpstr>Verdana</vt:lpstr>
      <vt:lpstr>Title</vt:lpstr>
      <vt:lpstr>Industry Title</vt:lpstr>
      <vt:lpstr>Content</vt:lpstr>
      <vt:lpstr>Divider</vt:lpstr>
      <vt:lpstr>Industry Divider</vt:lpstr>
      <vt:lpstr>Industry Content</vt:lpstr>
      <vt:lpstr>1_Content</vt:lpstr>
      <vt:lpstr>PowerPoint Presentation</vt:lpstr>
      <vt:lpstr>The community of GS1 in Europe* </vt:lpstr>
      <vt:lpstr>Financial strength</vt:lpstr>
      <vt:lpstr>Member companies</vt:lpstr>
      <vt:lpstr>Employees</vt:lpstr>
      <vt:lpstr>Value Added Services</vt:lpstr>
      <vt:lpstr>Business type * </vt:lpstr>
      <vt:lpstr>Manufacturers by Sectors* </vt:lpstr>
      <vt:lpstr>The community of GS1 in Europe: summary last Y (2019) - trend (short 1 Y and long 5Ys)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GS1 Global Brand PPT Template</dc:title>
  <dc:subject>GS1 Global Brand PPT Template</dc:subject>
  <dc:creator>GS1</dc:creator>
  <cp:lastModifiedBy>Diogo Almeida</cp:lastModifiedBy>
  <cp:revision>4457</cp:revision>
  <cp:lastPrinted>2014-10-22T16:10:47Z</cp:lastPrinted>
  <dcterms:created xsi:type="dcterms:W3CDTF">2010-10-04T18:30:38Z</dcterms:created>
  <dcterms:modified xsi:type="dcterms:W3CDTF">2022-12-07T11:26:32Z</dcterms:modified>
</cp:coreProperties>
</file>