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4.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5.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6.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 id="2147483806" r:id="rId2"/>
    <p:sldMasterId id="2147483810" r:id="rId3"/>
    <p:sldMasterId id="2147483750" r:id="rId4"/>
    <p:sldMasterId id="2147483782" r:id="rId5"/>
    <p:sldMasterId id="2147483830" r:id="rId6"/>
    <p:sldMasterId id="2147483862" r:id="rId7"/>
  </p:sldMasterIdLst>
  <p:notesMasterIdLst>
    <p:notesMasterId r:id="rId14"/>
  </p:notesMasterIdLst>
  <p:handoutMasterIdLst>
    <p:handoutMasterId r:id="rId15"/>
  </p:handoutMasterIdLst>
  <p:sldIdLst>
    <p:sldId id="299" r:id="rId8"/>
    <p:sldId id="339" r:id="rId9"/>
    <p:sldId id="375" r:id="rId10"/>
    <p:sldId id="432" r:id="rId11"/>
    <p:sldId id="435" r:id="rId12"/>
    <p:sldId id="377" r:id="rId13"/>
  </p:sldIdLst>
  <p:sldSz cx="9144000" cy="5143500" type="screen16x9"/>
  <p:notesSz cx="6858000" cy="9144000"/>
  <p:defaultTextStyle>
    <a:defPPr>
      <a:defRPr lang="en-US"/>
    </a:defPPr>
    <a:lvl1pPr marL="0" algn="l" defTabSz="914310" rtl="0" eaLnBrk="1" latinLnBrk="0" hangingPunct="1">
      <a:defRPr sz="1800" kern="1200">
        <a:solidFill>
          <a:schemeClr val="tx1"/>
        </a:solidFill>
        <a:latin typeface="+mn-lt"/>
        <a:ea typeface="+mn-ea"/>
        <a:cs typeface="+mn-cs"/>
      </a:defRPr>
    </a:lvl1pPr>
    <a:lvl2pPr marL="457155" algn="l" defTabSz="914310" rtl="0" eaLnBrk="1" latinLnBrk="0" hangingPunct="1">
      <a:defRPr sz="1800" kern="1200">
        <a:solidFill>
          <a:schemeClr val="tx1"/>
        </a:solidFill>
        <a:latin typeface="+mn-lt"/>
        <a:ea typeface="+mn-ea"/>
        <a:cs typeface="+mn-cs"/>
      </a:defRPr>
    </a:lvl2pPr>
    <a:lvl3pPr marL="914310" algn="l" defTabSz="914310" rtl="0" eaLnBrk="1" latinLnBrk="0" hangingPunct="1">
      <a:defRPr sz="1800" kern="1200">
        <a:solidFill>
          <a:schemeClr val="tx1"/>
        </a:solidFill>
        <a:latin typeface="+mn-lt"/>
        <a:ea typeface="+mn-ea"/>
        <a:cs typeface="+mn-cs"/>
      </a:defRPr>
    </a:lvl3pPr>
    <a:lvl4pPr marL="1371466" algn="l" defTabSz="914310" rtl="0" eaLnBrk="1" latinLnBrk="0" hangingPunct="1">
      <a:defRPr sz="1800" kern="1200">
        <a:solidFill>
          <a:schemeClr val="tx1"/>
        </a:solidFill>
        <a:latin typeface="+mn-lt"/>
        <a:ea typeface="+mn-ea"/>
        <a:cs typeface="+mn-cs"/>
      </a:defRPr>
    </a:lvl4pPr>
    <a:lvl5pPr marL="1828622" algn="l" defTabSz="914310" rtl="0" eaLnBrk="1" latinLnBrk="0" hangingPunct="1">
      <a:defRPr sz="1800" kern="1200">
        <a:solidFill>
          <a:schemeClr val="tx1"/>
        </a:solidFill>
        <a:latin typeface="+mn-lt"/>
        <a:ea typeface="+mn-ea"/>
        <a:cs typeface="+mn-cs"/>
      </a:defRPr>
    </a:lvl5pPr>
    <a:lvl6pPr marL="2285777" algn="l" defTabSz="914310" rtl="0" eaLnBrk="1" latinLnBrk="0" hangingPunct="1">
      <a:defRPr sz="1800" kern="1200">
        <a:solidFill>
          <a:schemeClr val="tx1"/>
        </a:solidFill>
        <a:latin typeface="+mn-lt"/>
        <a:ea typeface="+mn-ea"/>
        <a:cs typeface="+mn-cs"/>
      </a:defRPr>
    </a:lvl6pPr>
    <a:lvl7pPr marL="2742932" algn="l" defTabSz="914310" rtl="0" eaLnBrk="1" latinLnBrk="0" hangingPunct="1">
      <a:defRPr sz="1800" kern="1200">
        <a:solidFill>
          <a:schemeClr val="tx1"/>
        </a:solidFill>
        <a:latin typeface="+mn-lt"/>
        <a:ea typeface="+mn-ea"/>
        <a:cs typeface="+mn-cs"/>
      </a:defRPr>
    </a:lvl7pPr>
    <a:lvl8pPr marL="3200087" algn="l" defTabSz="914310" rtl="0" eaLnBrk="1" latinLnBrk="0" hangingPunct="1">
      <a:defRPr sz="1800" kern="1200">
        <a:solidFill>
          <a:schemeClr val="tx1"/>
        </a:solidFill>
        <a:latin typeface="+mn-lt"/>
        <a:ea typeface="+mn-ea"/>
        <a:cs typeface="+mn-cs"/>
      </a:defRPr>
    </a:lvl8pPr>
    <a:lvl9pPr marL="3657243" algn="l" defTabSz="91431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72" userDrawn="1">
          <p15:clr>
            <a:srgbClr val="A4A3A4"/>
          </p15:clr>
        </p15:guide>
        <p15:guide id="2" pos="3000" userDrawn="1">
          <p15:clr>
            <a:srgbClr val="A4A3A4"/>
          </p15:clr>
        </p15:guide>
        <p15:guide id="3" orient="horz" pos="840">
          <p15:clr>
            <a:srgbClr val="A4A3A4"/>
          </p15:clr>
        </p15:guide>
        <p15:guide id="4" pos="962">
          <p15:clr>
            <a:srgbClr val="A4A3A4"/>
          </p15:clr>
        </p15:guide>
        <p15:guide id="5" pos="1142">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morgan" initials="g" lastIdx="12" clrIdx="0"/>
  <p:cmAuthor id="1" name="Cody York" initials="" lastIdx="14" clrIdx="1"/>
  <p:cmAuthor id="2" name="Amy Grove" initials="" lastIdx="14" clrIdx="2"/>
  <p:cmAuthor id="3" name="Richardson, Richard" initials="RR" lastIdx="7" clrIdx="3"/>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1E00"/>
    <a:srgbClr val="FF0000"/>
    <a:srgbClr val="00297A"/>
    <a:srgbClr val="00359E"/>
    <a:srgbClr val="FF6600"/>
    <a:srgbClr val="F26334"/>
    <a:srgbClr val="F4764E"/>
    <a:srgbClr val="F38F3D"/>
    <a:srgbClr val="B0F2B8"/>
    <a:srgbClr val="F9BC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77" autoAdjust="0"/>
    <p:restoredTop sz="70927" autoAdjust="0"/>
  </p:normalViewPr>
  <p:slideViewPr>
    <p:cSldViewPr snapToGrid="0">
      <p:cViewPr varScale="1">
        <p:scale>
          <a:sx n="80" d="100"/>
          <a:sy n="80" d="100"/>
        </p:scale>
        <p:origin x="1411" y="72"/>
      </p:cViewPr>
      <p:guideLst>
        <p:guide orient="horz" pos="1872"/>
        <p:guide pos="3000"/>
        <p:guide orient="horz" pos="840"/>
        <p:guide pos="962"/>
        <p:guide pos="1142"/>
      </p:guideLst>
    </p:cSldViewPr>
  </p:slideViewPr>
  <p:outlineViewPr>
    <p:cViewPr>
      <p:scale>
        <a:sx n="33" d="100"/>
        <a:sy n="33" d="100"/>
      </p:scale>
      <p:origin x="0" y="-245"/>
    </p:cViewPr>
  </p:outlineViewPr>
  <p:notesTextViewPr>
    <p:cViewPr>
      <p:scale>
        <a:sx n="100" d="100"/>
        <a:sy n="100" d="100"/>
      </p:scale>
      <p:origin x="0" y="0"/>
    </p:cViewPr>
  </p:notesTextViewPr>
  <p:sorterViewPr>
    <p:cViewPr varScale="1">
      <p:scale>
        <a:sx n="1" d="1"/>
        <a:sy n="1" d="1"/>
      </p:scale>
      <p:origin x="0" y="0"/>
    </p:cViewPr>
  </p:sorterViewPr>
  <p:notesViewPr>
    <p:cSldViewPr snapToGrid="0" snapToObjects="1" showGuides="1">
      <p:cViewPr varScale="1">
        <p:scale>
          <a:sx n="136" d="100"/>
          <a:sy n="136" d="100"/>
        </p:scale>
        <p:origin x="-4936" y="-12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5" Type="http://schemas.openxmlformats.org/officeDocument/2006/relationships/slideMaster" Target="slideMasters/slideMaster5.xml"/><Relationship Id="rId15" Type="http://schemas.openxmlformats.org/officeDocument/2006/relationships/handoutMaster" Target="handoutMasters/handoutMaster1.xml"/><Relationship Id="rId10" Type="http://schemas.openxmlformats.org/officeDocument/2006/relationships/slide" Target="slides/slide3.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1" tIns="45716" rIns="91431" bIns="45716"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31" tIns="45716" rIns="91431" bIns="45716" rtlCol="0"/>
          <a:lstStyle>
            <a:lvl1pPr algn="r">
              <a:defRPr sz="1200"/>
            </a:lvl1pPr>
          </a:lstStyle>
          <a:p>
            <a:fld id="{8CC6024E-5746-44A1-8836-1D07A3E7D399}" type="datetimeFigureOut">
              <a:rPr lang="en-US" smtClean="0"/>
              <a:pPr/>
              <a:t>12/7/2022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31" tIns="45716" rIns="91431" bIns="4571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31" tIns="45716" rIns="91431" bIns="45716" rtlCol="0" anchor="b"/>
          <a:lstStyle>
            <a:lvl1pPr algn="r">
              <a:defRPr sz="1200"/>
            </a:lvl1pPr>
          </a:lstStyle>
          <a:p>
            <a:fld id="{44E4ED47-2CC2-4ACC-B063-CEA1B71DC773}" type="slidenum">
              <a:rPr lang="en-US" smtClean="0"/>
              <a:pPr/>
              <a:t>‹#›</a:t>
            </a:fld>
            <a:endParaRPr lang="en-US" dirty="0"/>
          </a:p>
        </p:txBody>
      </p:sp>
    </p:spTree>
    <p:extLst>
      <p:ext uri="{BB962C8B-B14F-4D97-AF65-F5344CB8AC3E}">
        <p14:creationId xmlns:p14="http://schemas.microsoft.com/office/powerpoint/2010/main" val="10826681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274538"/>
          </a:xfrm>
          <a:prstGeom prst="rect">
            <a:avLst/>
          </a:prstGeom>
        </p:spPr>
        <p:txBody>
          <a:bodyPr vert="horz" lIns="91431" tIns="45716" rIns="91431" bIns="45716" rtlCol="0"/>
          <a:lstStyle>
            <a:lvl1pPr algn="l">
              <a:defRPr sz="1000">
                <a:latin typeface="Verdana"/>
                <a:cs typeface="Verdana"/>
              </a:defRPr>
            </a:lvl1pPr>
          </a:lstStyle>
          <a:p>
            <a:r>
              <a:rPr lang="en-US" dirty="0"/>
              <a:t>GS1 Standards for E-Commerce: Core Messaging</a:t>
            </a:r>
          </a:p>
        </p:txBody>
      </p:sp>
      <p:sp>
        <p:nvSpPr>
          <p:cNvPr id="3" name="Date Placeholder 2"/>
          <p:cNvSpPr>
            <a:spLocks noGrp="1"/>
          </p:cNvSpPr>
          <p:nvPr>
            <p:ph type="dt" idx="1"/>
          </p:nvPr>
        </p:nvSpPr>
        <p:spPr>
          <a:xfrm>
            <a:off x="3846910" y="0"/>
            <a:ext cx="2971800" cy="274538"/>
          </a:xfrm>
          <a:prstGeom prst="rect">
            <a:avLst/>
          </a:prstGeom>
        </p:spPr>
        <p:txBody>
          <a:bodyPr vert="horz" lIns="91431" tIns="45716" rIns="91431" bIns="45716" rtlCol="0"/>
          <a:lstStyle>
            <a:lvl1pPr algn="r">
              <a:defRPr sz="1000">
                <a:latin typeface="Verdana"/>
                <a:cs typeface="Verdana"/>
              </a:defRPr>
            </a:lvl1pPr>
          </a:lstStyle>
          <a:p>
            <a:fld id="{B24280AB-4069-4B19-A498-22FD777C3E14}" type="datetimeFigureOut">
              <a:rPr lang="en-US" smtClean="0"/>
              <a:pPr/>
              <a:t>12/7/2022</a:t>
            </a:fld>
            <a:endParaRPr lang="en-US" dirty="0"/>
          </a:p>
        </p:txBody>
      </p:sp>
      <p:sp>
        <p:nvSpPr>
          <p:cNvPr id="4" name="Slide Image Placeholder 3"/>
          <p:cNvSpPr>
            <a:spLocks noGrp="1" noRot="1" noChangeAspect="1"/>
          </p:cNvSpPr>
          <p:nvPr>
            <p:ph type="sldImg" idx="2"/>
          </p:nvPr>
        </p:nvSpPr>
        <p:spPr>
          <a:xfrm>
            <a:off x="684213" y="333375"/>
            <a:ext cx="5478462" cy="3082925"/>
          </a:xfrm>
          <a:prstGeom prst="rect">
            <a:avLst/>
          </a:prstGeom>
          <a:noFill/>
          <a:ln w="12700">
            <a:solidFill>
              <a:prstClr val="black"/>
            </a:solidFill>
          </a:ln>
        </p:spPr>
        <p:txBody>
          <a:bodyPr vert="horz" lIns="91431" tIns="45716" rIns="91431" bIns="45716" rtlCol="0" anchor="ctr"/>
          <a:lstStyle/>
          <a:p>
            <a:endParaRPr lang="en-US" dirty="0"/>
          </a:p>
        </p:txBody>
      </p:sp>
      <p:sp>
        <p:nvSpPr>
          <p:cNvPr id="5" name="Notes Placeholder 4"/>
          <p:cNvSpPr>
            <a:spLocks noGrp="1"/>
          </p:cNvSpPr>
          <p:nvPr>
            <p:ph type="body" sz="quarter" idx="3"/>
          </p:nvPr>
        </p:nvSpPr>
        <p:spPr>
          <a:xfrm>
            <a:off x="140613" y="3544041"/>
            <a:ext cx="6550925" cy="5307742"/>
          </a:xfrm>
          <a:prstGeom prst="rect">
            <a:avLst/>
          </a:prstGeom>
        </p:spPr>
        <p:txBody>
          <a:bodyPr vert="horz" lIns="91431" tIns="45716" rIns="91431" bIns="45716"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910018"/>
            <a:ext cx="2971800" cy="232395"/>
          </a:xfrm>
          <a:prstGeom prst="rect">
            <a:avLst/>
          </a:prstGeom>
        </p:spPr>
        <p:txBody>
          <a:bodyPr vert="horz" lIns="91431" tIns="45716" rIns="91431" bIns="45716" rtlCol="0" anchor="b"/>
          <a:lstStyle>
            <a:lvl1pPr algn="l">
              <a:defRPr sz="900">
                <a:latin typeface="Verdana"/>
                <a:cs typeface="Verdana"/>
              </a:defRPr>
            </a:lvl1pPr>
          </a:lstStyle>
          <a:p>
            <a:endParaRPr lang="en-US" dirty="0"/>
          </a:p>
        </p:txBody>
      </p:sp>
      <p:sp>
        <p:nvSpPr>
          <p:cNvPr id="7" name="Slide Number Placeholder 6"/>
          <p:cNvSpPr>
            <a:spLocks noGrp="1"/>
          </p:cNvSpPr>
          <p:nvPr>
            <p:ph type="sldNum" sz="quarter" idx="5"/>
          </p:nvPr>
        </p:nvSpPr>
        <p:spPr>
          <a:xfrm>
            <a:off x="3884613" y="8910018"/>
            <a:ext cx="2971800" cy="232395"/>
          </a:xfrm>
          <a:prstGeom prst="rect">
            <a:avLst/>
          </a:prstGeom>
        </p:spPr>
        <p:txBody>
          <a:bodyPr vert="horz" lIns="91431" tIns="45716" rIns="91431" bIns="45716" rtlCol="0" anchor="b"/>
          <a:lstStyle>
            <a:lvl1pPr algn="r">
              <a:defRPr sz="900">
                <a:latin typeface="Verdana"/>
                <a:cs typeface="Verdana"/>
              </a:defRPr>
            </a:lvl1pPr>
          </a:lstStyle>
          <a:p>
            <a:fld id="{5D6AA5E4-BAA7-424A-BE4D-EE4FB0BB4A80}" type="slidenum">
              <a:rPr lang="en-US" smtClean="0"/>
              <a:pPr/>
              <a:t>‹#›</a:t>
            </a:fld>
            <a:endParaRPr lang="en-US" dirty="0"/>
          </a:p>
        </p:txBody>
      </p:sp>
    </p:spTree>
    <p:extLst>
      <p:ext uri="{BB962C8B-B14F-4D97-AF65-F5344CB8AC3E}">
        <p14:creationId xmlns:p14="http://schemas.microsoft.com/office/powerpoint/2010/main" val="456457299"/>
      </p:ext>
    </p:extLst>
  </p:cSld>
  <p:clrMap bg1="lt1" tx1="dk1" bg2="lt2" tx2="dk2" accent1="accent1" accent2="accent2" accent3="accent3" accent4="accent4" accent5="accent5" accent6="accent6" hlink="hlink" folHlink="folHlink"/>
  <p:hf hdr="0" ftr="0" dt="0"/>
  <p:notesStyle>
    <a:lvl1pPr marL="0" algn="l" defTabSz="914310" rtl="0" eaLnBrk="1" latinLnBrk="0" hangingPunct="1">
      <a:defRPr sz="1100" kern="1200">
        <a:solidFill>
          <a:schemeClr val="tx1"/>
        </a:solidFill>
        <a:latin typeface="Verdana"/>
        <a:ea typeface="+mn-ea"/>
        <a:cs typeface="Verdana"/>
      </a:defRPr>
    </a:lvl1pPr>
    <a:lvl2pPr marL="457155" algn="l" defTabSz="914310" rtl="0" eaLnBrk="1" latinLnBrk="0" hangingPunct="1">
      <a:defRPr sz="1100" kern="1200">
        <a:solidFill>
          <a:schemeClr val="tx1"/>
        </a:solidFill>
        <a:latin typeface="Verdana"/>
        <a:ea typeface="+mn-ea"/>
        <a:cs typeface="Verdana"/>
      </a:defRPr>
    </a:lvl2pPr>
    <a:lvl3pPr marL="914310" algn="l" defTabSz="914310" rtl="0" eaLnBrk="1" latinLnBrk="0" hangingPunct="1">
      <a:defRPr sz="1100" kern="1200">
        <a:solidFill>
          <a:schemeClr val="tx1"/>
        </a:solidFill>
        <a:latin typeface="Verdana"/>
        <a:ea typeface="+mn-ea"/>
        <a:cs typeface="Verdana"/>
      </a:defRPr>
    </a:lvl3pPr>
    <a:lvl4pPr marL="1371466" algn="l" defTabSz="914310" rtl="0" eaLnBrk="1" latinLnBrk="0" hangingPunct="1">
      <a:defRPr sz="1100" kern="1200">
        <a:solidFill>
          <a:schemeClr val="tx1"/>
        </a:solidFill>
        <a:latin typeface="Verdana"/>
        <a:ea typeface="+mn-ea"/>
        <a:cs typeface="Verdana"/>
      </a:defRPr>
    </a:lvl4pPr>
    <a:lvl5pPr marL="1828622" algn="l" defTabSz="914310" rtl="0" eaLnBrk="1" latinLnBrk="0" hangingPunct="1">
      <a:defRPr sz="1100" kern="1200">
        <a:solidFill>
          <a:schemeClr val="tx1"/>
        </a:solidFill>
        <a:latin typeface="Verdana"/>
        <a:ea typeface="+mn-ea"/>
        <a:cs typeface="Verdana"/>
      </a:defRPr>
    </a:lvl5pPr>
    <a:lvl6pPr marL="2285777" algn="l" defTabSz="914310" rtl="0" eaLnBrk="1" latinLnBrk="0" hangingPunct="1">
      <a:defRPr sz="1200" kern="1200">
        <a:solidFill>
          <a:schemeClr val="tx1"/>
        </a:solidFill>
        <a:latin typeface="+mn-lt"/>
        <a:ea typeface="+mn-ea"/>
        <a:cs typeface="+mn-cs"/>
      </a:defRPr>
    </a:lvl6pPr>
    <a:lvl7pPr marL="2742932" algn="l" defTabSz="914310" rtl="0" eaLnBrk="1" latinLnBrk="0" hangingPunct="1">
      <a:defRPr sz="1200" kern="1200">
        <a:solidFill>
          <a:schemeClr val="tx1"/>
        </a:solidFill>
        <a:latin typeface="+mn-lt"/>
        <a:ea typeface="+mn-ea"/>
        <a:cs typeface="+mn-cs"/>
      </a:defRPr>
    </a:lvl7pPr>
    <a:lvl8pPr marL="3200087" algn="l" defTabSz="914310" rtl="0" eaLnBrk="1" latinLnBrk="0" hangingPunct="1">
      <a:defRPr sz="1200" kern="1200">
        <a:solidFill>
          <a:schemeClr val="tx1"/>
        </a:solidFill>
        <a:latin typeface="+mn-lt"/>
        <a:ea typeface="+mn-ea"/>
        <a:cs typeface="+mn-cs"/>
      </a:defRPr>
    </a:lvl8pPr>
    <a:lvl9pPr marL="3657243" algn="l" defTabSz="91431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6AA5E4-BAA7-424A-BE4D-EE4FB0BB4A80}" type="slidenum">
              <a:rPr lang="en-US" smtClean="0"/>
              <a:pPr/>
              <a:t>3</a:t>
            </a:fld>
            <a:endParaRPr lang="en-US" dirty="0"/>
          </a:p>
        </p:txBody>
      </p:sp>
    </p:spTree>
    <p:extLst>
      <p:ext uri="{BB962C8B-B14F-4D97-AF65-F5344CB8AC3E}">
        <p14:creationId xmlns:p14="http://schemas.microsoft.com/office/powerpoint/2010/main" val="20429861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6AA5E4-BAA7-424A-BE4D-EE4FB0BB4A80}" type="slidenum">
              <a:rPr lang="en-US" smtClean="0"/>
              <a:pPr/>
              <a:t>4</a:t>
            </a:fld>
            <a:endParaRPr lang="en-US" dirty="0"/>
          </a:p>
        </p:txBody>
      </p:sp>
    </p:spTree>
    <p:extLst>
      <p:ext uri="{BB962C8B-B14F-4D97-AF65-F5344CB8AC3E}">
        <p14:creationId xmlns:p14="http://schemas.microsoft.com/office/powerpoint/2010/main" val="20416583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6AA5E4-BAA7-424A-BE4D-EE4FB0BB4A80}" type="slidenum">
              <a:rPr lang="en-US" smtClean="0"/>
              <a:pPr/>
              <a:t>5</a:t>
            </a:fld>
            <a:endParaRPr lang="en-US" dirty="0"/>
          </a:p>
        </p:txBody>
      </p:sp>
    </p:spTree>
    <p:extLst>
      <p:ext uri="{BB962C8B-B14F-4D97-AF65-F5344CB8AC3E}">
        <p14:creationId xmlns:p14="http://schemas.microsoft.com/office/powerpoint/2010/main" val="3787317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5D6AA5E4-BAA7-424A-BE4D-EE4FB0BB4A80}" type="slidenum">
              <a:rPr lang="en-US" smtClean="0"/>
              <a:pPr/>
              <a:t>6</a:t>
            </a:fld>
            <a:endParaRPr lang="en-US" dirty="0"/>
          </a:p>
        </p:txBody>
      </p:sp>
    </p:spTree>
    <p:extLst>
      <p:ext uri="{BB962C8B-B14F-4D97-AF65-F5344CB8AC3E}">
        <p14:creationId xmlns:p14="http://schemas.microsoft.com/office/powerpoint/2010/main" val="30179152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rporate Visual">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9" name="Title 2"/>
          <p:cNvSpPr>
            <a:spLocks noGrp="1"/>
          </p:cNvSpPr>
          <p:nvPr>
            <p:ph type="title" hasCustomPrompt="1"/>
          </p:nvPr>
        </p:nvSpPr>
        <p:spPr>
          <a:xfrm>
            <a:off x="578611" y="2147713"/>
            <a:ext cx="6473961" cy="668374"/>
          </a:xfrm>
          <a:prstGeom prst="rect">
            <a:avLst/>
          </a:prstGeom>
        </p:spPr>
        <p:txBody>
          <a:bodyPr lIns="0" tIns="0" rIns="0" bIns="0" anchor="t" anchorCtr="0"/>
          <a:lstStyle>
            <a:lvl1pPr algn="l">
              <a:lnSpc>
                <a:spcPts val="2400"/>
              </a:lnSpc>
              <a:defRPr sz="1800" b="0" i="0" cap="none" spc="90" baseline="0">
                <a:solidFill>
                  <a:srgbClr val="FFFFFF"/>
                </a:solidFill>
                <a:latin typeface="Verdana"/>
                <a:cs typeface="Verdana"/>
              </a:defRPr>
            </a:lvl1pPr>
          </a:lstStyle>
          <a:p>
            <a:r>
              <a:rPr lang="en-US" dirty="0"/>
              <a:t>Title of Presentation</a:t>
            </a:r>
            <a:br>
              <a:rPr lang="en-US" dirty="0"/>
            </a:br>
            <a:r>
              <a:rPr lang="en-US" dirty="0"/>
              <a:t>Second Line Title</a:t>
            </a:r>
          </a:p>
        </p:txBody>
      </p:sp>
      <p:sp>
        <p:nvSpPr>
          <p:cNvPr id="8" name="Picture Placeholder 4"/>
          <p:cNvSpPr>
            <a:spLocks noGrp="1"/>
          </p:cNvSpPr>
          <p:nvPr>
            <p:ph type="pic" sz="quarter" idx="15" hasCustomPrompt="1"/>
          </p:nvPr>
        </p:nvSpPr>
        <p:spPr>
          <a:xfrm>
            <a:off x="450130" y="4431487"/>
            <a:ext cx="1346293" cy="432197"/>
          </a:xfrm>
          <a:prstGeom prst="rect">
            <a:avLst/>
          </a:prstGeom>
          <a:noFill/>
        </p:spPr>
        <p:txBody>
          <a:bodyPr anchor="t" anchorCtr="0">
            <a:normAutofit/>
          </a:bodyPr>
          <a:lstStyle>
            <a:lvl1pPr marL="0" indent="0" algn="l">
              <a:buNone/>
              <a:defRPr sz="600" b="0" i="0" spc="0" baseline="0">
                <a:solidFill>
                  <a:srgbClr val="B1B3B3"/>
                </a:solidFill>
                <a:latin typeface="Verdana"/>
                <a:cs typeface="Verdana"/>
              </a:defRPr>
            </a:lvl1pPr>
          </a:lstStyle>
          <a:p>
            <a:r>
              <a:rPr lang="en-US"/>
              <a:t>Optional partner logo can be placed here. This box will not appear if not used.</a:t>
            </a:r>
          </a:p>
        </p:txBody>
      </p:sp>
      <p:sp>
        <p:nvSpPr>
          <p:cNvPr id="10" name="Text Placeholder 19"/>
          <p:cNvSpPr>
            <a:spLocks noGrp="1"/>
          </p:cNvSpPr>
          <p:nvPr>
            <p:ph type="body" sz="quarter" idx="11" hasCustomPrompt="1"/>
          </p:nvPr>
        </p:nvSpPr>
        <p:spPr>
          <a:xfrm>
            <a:off x="578619" y="2906361"/>
            <a:ext cx="6473954" cy="528519"/>
          </a:xfrm>
          <a:prstGeom prst="rect">
            <a:avLst/>
          </a:prstGeom>
        </p:spPr>
        <p:txBody>
          <a:bodyPr lIns="0" tIns="0" rIns="0" bIns="0"/>
          <a:lstStyle>
            <a:lvl1pPr marL="0" indent="0" algn="l">
              <a:buNone/>
              <a:defRPr sz="1300" b="0" i="0" cap="none" spc="90" baseline="0">
                <a:solidFill>
                  <a:srgbClr val="FFFFFF"/>
                </a:solidFill>
                <a:latin typeface="Verdana"/>
                <a:cs typeface="Verdana"/>
              </a:defRPr>
            </a:lvl1pPr>
          </a:lstStyle>
          <a:p>
            <a:pPr lvl="0"/>
            <a:r>
              <a:rPr lang="en-US" dirty="0"/>
              <a:t>Click to Add Subtitle</a:t>
            </a:r>
          </a:p>
        </p:txBody>
      </p:sp>
      <p:cxnSp>
        <p:nvCxnSpPr>
          <p:cNvPr id="11" name="Straight Connector 10"/>
          <p:cNvCxnSpPr/>
          <p:nvPr userDrawn="1"/>
        </p:nvCxnSpPr>
        <p:spPr>
          <a:xfrm>
            <a:off x="575017" y="3535023"/>
            <a:ext cx="6469241" cy="2581"/>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4" name="Text Placeholder 19"/>
          <p:cNvSpPr>
            <a:spLocks noGrp="1"/>
          </p:cNvSpPr>
          <p:nvPr>
            <p:ph type="body" sz="quarter" idx="12" hasCustomPrompt="1"/>
          </p:nvPr>
        </p:nvSpPr>
        <p:spPr>
          <a:xfrm>
            <a:off x="589667" y="3612215"/>
            <a:ext cx="6462906" cy="158051"/>
          </a:xfrm>
          <a:prstGeom prst="rect">
            <a:avLst/>
          </a:prstGeom>
        </p:spPr>
        <p:txBody>
          <a:bodyPr lIns="0" tIns="0" rIns="0" bIns="0"/>
          <a:lstStyle>
            <a:lvl1pPr marL="0" indent="0" algn="l">
              <a:buNone/>
              <a:defRPr sz="1100" b="0" cap="none" spc="0" baseline="0">
                <a:solidFill>
                  <a:srgbClr val="FFFFFF"/>
                </a:solidFill>
                <a:latin typeface="Verdana"/>
                <a:cs typeface="Verdana"/>
              </a:defRPr>
            </a:lvl1pPr>
          </a:lstStyle>
          <a:p>
            <a:pPr lvl="0"/>
            <a:r>
              <a:rPr lang="en-US" dirty="0"/>
              <a:t>Click to Add Presenter Name, Title, Company</a:t>
            </a:r>
          </a:p>
        </p:txBody>
      </p:sp>
      <p:sp>
        <p:nvSpPr>
          <p:cNvPr id="15" name="Text Placeholder 19"/>
          <p:cNvSpPr>
            <a:spLocks noGrp="1"/>
          </p:cNvSpPr>
          <p:nvPr>
            <p:ph type="body" sz="quarter" idx="14" hasCustomPrompt="1"/>
          </p:nvPr>
        </p:nvSpPr>
        <p:spPr>
          <a:xfrm>
            <a:off x="589648" y="3833759"/>
            <a:ext cx="6462925" cy="153789"/>
          </a:xfrm>
          <a:prstGeom prst="rect">
            <a:avLst/>
          </a:prstGeom>
        </p:spPr>
        <p:txBody>
          <a:bodyPr lIns="0" tIns="0" rIns="0" bIns="0"/>
          <a:lstStyle>
            <a:lvl1pPr marL="0" indent="0" algn="l">
              <a:buNone/>
              <a:defRPr sz="1100" b="0" cap="none" spc="0" baseline="0">
                <a:solidFill>
                  <a:srgbClr val="FFFFFF"/>
                </a:solidFill>
                <a:latin typeface="Verdana"/>
                <a:cs typeface="Verdana"/>
              </a:defRPr>
            </a:lvl1pPr>
          </a:lstStyle>
          <a:p>
            <a:pPr lvl="0"/>
            <a:r>
              <a:rPr lang="en-US" dirty="0"/>
              <a:t>Click to Add Date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Line Introduction 2">
    <p:spTree>
      <p:nvGrpSpPr>
        <p:cNvPr id="1" name=""/>
        <p:cNvGrpSpPr/>
        <p:nvPr/>
      </p:nvGrpSpPr>
      <p:grpSpPr>
        <a:xfrm>
          <a:off x="0" y="0"/>
          <a:ext cx="0" cy="0"/>
          <a:chOff x="0" y="0"/>
          <a:chExt cx="0" cy="0"/>
        </a:xfrm>
      </p:grpSpPr>
      <p:sp>
        <p:nvSpPr>
          <p:cNvPr id="6" name="Text Placeholder 5"/>
          <p:cNvSpPr>
            <a:spLocks noGrp="1"/>
          </p:cNvSpPr>
          <p:nvPr>
            <p:ph type="body" sz="quarter" idx="11" hasCustomPrompt="1"/>
          </p:nvPr>
        </p:nvSpPr>
        <p:spPr>
          <a:xfrm>
            <a:off x="447736" y="1091940"/>
            <a:ext cx="8246492" cy="870872"/>
          </a:xfrm>
          <a:prstGeom prst="rect">
            <a:avLst/>
          </a:prstGeom>
        </p:spPr>
        <p:txBody>
          <a:bodyPr>
            <a:noAutofit/>
          </a:bodyPr>
          <a:lstStyle>
            <a:lvl1pPr marL="0" marR="0" indent="0" algn="l" defTabSz="457155" rtl="0" eaLnBrk="1" fontAlgn="base" latinLnBrk="0" hangingPunct="1">
              <a:lnSpc>
                <a:spcPct val="100000"/>
              </a:lnSpc>
              <a:spcBef>
                <a:spcPct val="20000"/>
              </a:spcBef>
              <a:spcAft>
                <a:spcPct val="0"/>
              </a:spcAft>
              <a:buClr>
                <a:schemeClr val="accent1"/>
              </a:buClr>
              <a:buSzTx/>
              <a:buFontTx/>
              <a:buNone/>
              <a:tabLst/>
              <a:defRPr sz="1800" b="1" i="0">
                <a:solidFill>
                  <a:schemeClr val="accent1"/>
                </a:solidFill>
              </a:defRPr>
            </a:lvl1pPr>
          </a:lstStyle>
          <a:p>
            <a:pPr marL="0" marR="0" lvl="0" indent="0" algn="l" defTabSz="457155" rtl="0" eaLnBrk="1" fontAlgn="base" latinLnBrk="0" hangingPunct="1">
              <a:lnSpc>
                <a:spcPct val="100000"/>
              </a:lnSpc>
              <a:spcBef>
                <a:spcPct val="20000"/>
              </a:spcBef>
              <a:spcAft>
                <a:spcPct val="0"/>
              </a:spcAft>
              <a:buClr>
                <a:schemeClr val="accent1"/>
              </a:buClr>
              <a:buSzTx/>
              <a:buFontTx/>
              <a:buNone/>
              <a:tabLst/>
              <a:defRPr/>
            </a:pPr>
            <a:r>
              <a:rPr lang="en-US"/>
              <a:t>Click to edit text. Main idea, quote, or phrase three lines and under may go in this text box. For text over three lines adjust the size of this box.</a:t>
            </a:r>
          </a:p>
        </p:txBody>
      </p:sp>
      <p:sp>
        <p:nvSpPr>
          <p:cNvPr id="4" name="Title 3"/>
          <p:cNvSpPr>
            <a:spLocks noGrp="1"/>
          </p:cNvSpPr>
          <p:nvPr>
            <p:ph type="title" hasCustomPrompt="1"/>
          </p:nvPr>
        </p:nvSpPr>
        <p:spPr/>
        <p:txBody>
          <a:bodyPr/>
          <a:lstStyle/>
          <a:p>
            <a:r>
              <a:rPr lang="en-US" dirty="0"/>
              <a:t>Click to Edit Title</a:t>
            </a:r>
            <a:endParaRPr lang="en-US"/>
          </a:p>
        </p:txBody>
      </p:sp>
      <p:sp>
        <p:nvSpPr>
          <p:cNvPr id="5" name="Slide Number Placeholder 4"/>
          <p:cNvSpPr>
            <a:spLocks noGrp="1"/>
          </p:cNvSpPr>
          <p:nvPr>
            <p:ph type="sldNum" sz="quarter" idx="14"/>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7" name="Text Placeholder 2"/>
          <p:cNvSpPr>
            <a:spLocks noGrp="1"/>
          </p:cNvSpPr>
          <p:nvPr>
            <p:ph idx="15" hasCustomPrompt="1"/>
          </p:nvPr>
        </p:nvSpPr>
        <p:spPr bwMode="auto">
          <a:xfrm>
            <a:off x="447720" y="2057401"/>
            <a:ext cx="8241707" cy="2346094"/>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a:defRPr sz="1500"/>
            </a:lvl1pPr>
            <a:lvl2pPr>
              <a:defRPr sz="1500"/>
            </a:lvl2pPr>
            <a:lvl3pPr>
              <a:defRPr sz="1500"/>
            </a:lvl3pPr>
            <a:lvl4pPr>
              <a:defRPr sz="1500"/>
            </a:lvl4pPr>
            <a:lvl5pP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16165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16" name="Text Placeholder 5"/>
          <p:cNvSpPr>
            <a:spLocks noGrp="1"/>
          </p:cNvSpPr>
          <p:nvPr>
            <p:ph type="body" sz="quarter" idx="15" hasCustomPrompt="1"/>
          </p:nvPr>
        </p:nvSpPr>
        <p:spPr>
          <a:xfrm>
            <a:off x="454995" y="1091572"/>
            <a:ext cx="3917637" cy="553158"/>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18" name="Text Placeholder 12"/>
          <p:cNvSpPr>
            <a:spLocks noGrp="1"/>
          </p:cNvSpPr>
          <p:nvPr>
            <p:ph type="body" sz="quarter" idx="17" hasCustomPrompt="1"/>
          </p:nvPr>
        </p:nvSpPr>
        <p:spPr>
          <a:xfrm>
            <a:off x="455719" y="1674817"/>
            <a:ext cx="3916035" cy="2728908"/>
          </a:xfrm>
          <a:prstGeom prst="rect">
            <a:avLst/>
          </a:prstGeom>
        </p:spPr>
        <p:txBody>
          <a:bodyPr>
            <a:noAutofit/>
          </a:bodyPr>
          <a:lstStyle>
            <a:lvl1pPr>
              <a:lnSpc>
                <a:spcPct val="100000"/>
              </a:lnSpc>
              <a:buClr>
                <a:schemeClr val="accent1"/>
              </a:buClr>
              <a:defRPr sz="1300"/>
            </a:lvl1pPr>
            <a:lvl2pPr>
              <a:lnSpc>
                <a:spcPct val="100000"/>
              </a:lnSpc>
              <a:buClr>
                <a:schemeClr val="accent1"/>
              </a:buClr>
              <a:defRPr sz="1300"/>
            </a:lvl2pPr>
            <a:lvl3pPr>
              <a:lnSpc>
                <a:spcPct val="100000"/>
              </a:lnSpc>
              <a:buClr>
                <a:schemeClr val="accent1"/>
              </a:buClr>
              <a:defRPr sz="1300"/>
            </a:lvl3pPr>
            <a:lvl4pPr>
              <a:lnSpc>
                <a:spcPct val="100000"/>
              </a:lnSpc>
              <a:buClr>
                <a:schemeClr val="accent1"/>
              </a:buClr>
              <a:defRPr sz="1300"/>
            </a:lvl4pPr>
            <a:lvl5pPr>
              <a:lnSpc>
                <a:spcPct val="100000"/>
              </a:lnSpc>
              <a:buClr>
                <a:schemeClr val="accent1"/>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1" name="Text Placeholder 5"/>
          <p:cNvSpPr>
            <a:spLocks noGrp="1"/>
          </p:cNvSpPr>
          <p:nvPr>
            <p:ph type="body" sz="quarter" idx="19" hasCustomPrompt="1"/>
          </p:nvPr>
        </p:nvSpPr>
        <p:spPr>
          <a:xfrm>
            <a:off x="4772025" y="1091572"/>
            <a:ext cx="3918272" cy="553158"/>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12" name="Text Placeholder 12"/>
          <p:cNvSpPr>
            <a:spLocks noGrp="1"/>
          </p:cNvSpPr>
          <p:nvPr>
            <p:ph type="body" sz="quarter" idx="20" hasCustomPrompt="1"/>
          </p:nvPr>
        </p:nvSpPr>
        <p:spPr>
          <a:xfrm>
            <a:off x="4773384" y="1674817"/>
            <a:ext cx="3916035" cy="2728908"/>
          </a:xfrm>
          <a:prstGeom prst="rect">
            <a:avLst/>
          </a:prstGeom>
        </p:spPr>
        <p:txBody>
          <a:bodyPr>
            <a:noAutofit/>
          </a:bodyPr>
          <a:lstStyle>
            <a:lvl1pPr>
              <a:lnSpc>
                <a:spcPct val="100000"/>
              </a:lnSpc>
              <a:buClr>
                <a:schemeClr val="accent1"/>
              </a:buClr>
              <a:defRPr sz="1300"/>
            </a:lvl1pPr>
            <a:lvl2pPr>
              <a:lnSpc>
                <a:spcPct val="100000"/>
              </a:lnSpc>
              <a:buClr>
                <a:schemeClr val="accent1"/>
              </a:buClr>
              <a:defRPr sz="1300"/>
            </a:lvl2pPr>
            <a:lvl3pPr>
              <a:lnSpc>
                <a:spcPct val="100000"/>
              </a:lnSpc>
              <a:buClr>
                <a:schemeClr val="accent1"/>
              </a:buClr>
              <a:defRPr sz="1300"/>
            </a:lvl3pPr>
            <a:lvl4pPr>
              <a:lnSpc>
                <a:spcPct val="100000"/>
              </a:lnSpc>
              <a:buClr>
                <a:schemeClr val="accent1"/>
              </a:buClr>
              <a:defRPr sz="1300"/>
            </a:lvl4pPr>
            <a:lvl5pPr>
              <a:lnSpc>
                <a:spcPct val="100000"/>
              </a:lnSpc>
              <a:buClr>
                <a:schemeClr val="accent1"/>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4" name="Slide Number Placeholder 4"/>
          <p:cNvSpPr>
            <a:spLocks noGrp="1"/>
          </p:cNvSpPr>
          <p:nvPr>
            <p:ph type="sldNum" sz="quarter" idx="14"/>
          </p:nvPr>
        </p:nvSpPr>
        <p:spPr>
          <a:xfrm>
            <a:off x="8447485" y="4759630"/>
            <a:ext cx="247535" cy="150195"/>
          </a:xfrm>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14093599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16" name="Text Placeholder 5"/>
          <p:cNvSpPr>
            <a:spLocks noGrp="1"/>
          </p:cNvSpPr>
          <p:nvPr>
            <p:ph type="body" sz="quarter" idx="15" hasCustomPrompt="1"/>
          </p:nvPr>
        </p:nvSpPr>
        <p:spPr>
          <a:xfrm>
            <a:off x="447736" y="1091572"/>
            <a:ext cx="2511364" cy="553158"/>
          </a:xfrm>
          <a:prstGeom prst="rect">
            <a:avLst/>
          </a:prstGeom>
        </p:spPr>
        <p:txBody>
          <a:bodyPr anchor="b" anchorCtr="0">
            <a:noAutofit/>
          </a:bodyPr>
          <a:lstStyle>
            <a:lvl1pPr marL="0" indent="0">
              <a:lnSpc>
                <a:spcPct val="100000"/>
              </a:lnSpc>
              <a:buFontTx/>
              <a:buNone/>
              <a:defRPr sz="1500" b="1" i="0" baseline="0"/>
            </a:lvl1pPr>
          </a:lstStyle>
          <a:p>
            <a:pPr lvl="0"/>
            <a:r>
              <a:rPr lang="en-US"/>
              <a:t>Click to edit heading </a:t>
            </a:r>
          </a:p>
        </p:txBody>
      </p:sp>
      <p:sp>
        <p:nvSpPr>
          <p:cNvPr id="18" name="Text Placeholder 12"/>
          <p:cNvSpPr>
            <a:spLocks noGrp="1"/>
          </p:cNvSpPr>
          <p:nvPr>
            <p:ph type="body" sz="quarter" idx="17" hasCustomPrompt="1"/>
          </p:nvPr>
        </p:nvSpPr>
        <p:spPr>
          <a:xfrm>
            <a:off x="447736" y="1685518"/>
            <a:ext cx="2510617" cy="2719125"/>
          </a:xfrm>
          <a:prstGeom prst="rect">
            <a:avLst/>
          </a:prstGeom>
        </p:spPr>
        <p:txBody>
          <a:bodyPr>
            <a:noAutofit/>
          </a:bodyPr>
          <a:lstStyle>
            <a:lvl1pPr>
              <a:lnSpc>
                <a:spcPct val="100000"/>
              </a:lnSpc>
              <a:buClr>
                <a:schemeClr val="accent1"/>
              </a:buClr>
              <a:defRPr sz="1100"/>
            </a:lvl1pPr>
            <a:lvl2pPr>
              <a:lnSpc>
                <a:spcPct val="100000"/>
              </a:lnSpc>
              <a:buClr>
                <a:schemeClr val="accent1"/>
              </a:buClr>
              <a:defRPr sz="1100"/>
            </a:lvl2pPr>
            <a:lvl3pPr>
              <a:lnSpc>
                <a:spcPct val="100000"/>
              </a:lnSpc>
              <a:buClr>
                <a:schemeClr val="accent1"/>
              </a:buClr>
              <a:defRPr sz="1100"/>
            </a:lvl3pPr>
            <a:lvl4pPr>
              <a:lnSpc>
                <a:spcPct val="100000"/>
              </a:lnSpc>
              <a:buClr>
                <a:schemeClr val="accent1"/>
              </a:buClr>
              <a:defRPr sz="1100"/>
            </a:lvl4pPr>
            <a:lvl5pPr>
              <a:lnSpc>
                <a:spcPct val="100000"/>
              </a:lnSpc>
              <a:buClr>
                <a:schemeClr val="accent1"/>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2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1" name="Text Placeholder 5"/>
          <p:cNvSpPr>
            <a:spLocks noGrp="1"/>
          </p:cNvSpPr>
          <p:nvPr>
            <p:ph type="body" sz="quarter" idx="23" hasCustomPrompt="1"/>
          </p:nvPr>
        </p:nvSpPr>
        <p:spPr>
          <a:xfrm>
            <a:off x="3272504" y="1091572"/>
            <a:ext cx="2511364" cy="553158"/>
          </a:xfrm>
          <a:prstGeom prst="rect">
            <a:avLst/>
          </a:prstGeom>
        </p:spPr>
        <p:txBody>
          <a:bodyPr anchor="b" anchorCtr="0">
            <a:noAutofit/>
          </a:bodyPr>
          <a:lstStyle>
            <a:lvl1pPr marL="0" indent="0">
              <a:lnSpc>
                <a:spcPct val="100000"/>
              </a:lnSpc>
              <a:buFontTx/>
              <a:buNone/>
              <a:defRPr sz="1500" b="1" i="0" baseline="0"/>
            </a:lvl1pPr>
          </a:lstStyle>
          <a:p>
            <a:pPr lvl="0"/>
            <a:r>
              <a:rPr lang="en-US"/>
              <a:t>Click to edit heading </a:t>
            </a:r>
          </a:p>
        </p:txBody>
      </p:sp>
      <p:sp>
        <p:nvSpPr>
          <p:cNvPr id="14" name="Text Placeholder 12"/>
          <p:cNvSpPr>
            <a:spLocks noGrp="1"/>
          </p:cNvSpPr>
          <p:nvPr>
            <p:ph type="body" sz="quarter" idx="24" hasCustomPrompt="1"/>
          </p:nvPr>
        </p:nvSpPr>
        <p:spPr>
          <a:xfrm>
            <a:off x="3272878" y="1685518"/>
            <a:ext cx="2510617" cy="2719125"/>
          </a:xfrm>
          <a:prstGeom prst="rect">
            <a:avLst/>
          </a:prstGeom>
        </p:spPr>
        <p:txBody>
          <a:bodyPr>
            <a:noAutofit/>
          </a:bodyPr>
          <a:lstStyle>
            <a:lvl1pPr>
              <a:lnSpc>
                <a:spcPct val="100000"/>
              </a:lnSpc>
              <a:buClr>
                <a:schemeClr val="accent1"/>
              </a:buClr>
              <a:defRPr sz="1100"/>
            </a:lvl1pPr>
            <a:lvl2pPr>
              <a:lnSpc>
                <a:spcPct val="100000"/>
              </a:lnSpc>
              <a:buClr>
                <a:schemeClr val="accent1"/>
              </a:buClr>
              <a:defRPr sz="1100"/>
            </a:lvl2pPr>
            <a:lvl3pPr>
              <a:lnSpc>
                <a:spcPct val="100000"/>
              </a:lnSpc>
              <a:buClr>
                <a:schemeClr val="accent1"/>
              </a:buClr>
              <a:defRPr sz="1100"/>
            </a:lvl3pPr>
            <a:lvl4pPr>
              <a:lnSpc>
                <a:spcPct val="100000"/>
              </a:lnSpc>
              <a:buClr>
                <a:schemeClr val="accent1"/>
              </a:buClr>
              <a:defRPr sz="1100"/>
            </a:lvl4pPr>
            <a:lvl5pPr>
              <a:lnSpc>
                <a:spcPct val="100000"/>
              </a:lnSpc>
              <a:buClr>
                <a:schemeClr val="accent1"/>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7" name="Text Placeholder 5"/>
          <p:cNvSpPr>
            <a:spLocks noGrp="1"/>
          </p:cNvSpPr>
          <p:nvPr>
            <p:ph type="body" sz="quarter" idx="25" hasCustomPrompt="1"/>
          </p:nvPr>
        </p:nvSpPr>
        <p:spPr>
          <a:xfrm>
            <a:off x="6177676" y="1091572"/>
            <a:ext cx="2511364" cy="553158"/>
          </a:xfrm>
          <a:prstGeom prst="rect">
            <a:avLst/>
          </a:prstGeom>
        </p:spPr>
        <p:txBody>
          <a:bodyPr anchor="b" anchorCtr="0">
            <a:noAutofit/>
          </a:bodyPr>
          <a:lstStyle>
            <a:lvl1pPr marL="0" indent="0">
              <a:lnSpc>
                <a:spcPct val="100000"/>
              </a:lnSpc>
              <a:buFontTx/>
              <a:buNone/>
              <a:defRPr sz="1500" b="1" i="0" baseline="0"/>
            </a:lvl1pPr>
          </a:lstStyle>
          <a:p>
            <a:pPr lvl="0"/>
            <a:r>
              <a:rPr lang="en-US"/>
              <a:t>Click to edit heading </a:t>
            </a:r>
          </a:p>
        </p:txBody>
      </p:sp>
      <p:sp>
        <p:nvSpPr>
          <p:cNvPr id="20" name="Text Placeholder 12"/>
          <p:cNvSpPr>
            <a:spLocks noGrp="1"/>
          </p:cNvSpPr>
          <p:nvPr>
            <p:ph type="body" sz="quarter" idx="26" hasCustomPrompt="1"/>
          </p:nvPr>
        </p:nvSpPr>
        <p:spPr>
          <a:xfrm>
            <a:off x="6178050" y="1685518"/>
            <a:ext cx="2510617" cy="2719125"/>
          </a:xfrm>
          <a:prstGeom prst="rect">
            <a:avLst/>
          </a:prstGeom>
        </p:spPr>
        <p:txBody>
          <a:bodyPr>
            <a:noAutofit/>
          </a:bodyPr>
          <a:lstStyle>
            <a:lvl1pPr>
              <a:lnSpc>
                <a:spcPct val="100000"/>
              </a:lnSpc>
              <a:buClr>
                <a:schemeClr val="accent1"/>
              </a:buClr>
              <a:defRPr sz="1100"/>
            </a:lvl1pPr>
            <a:lvl2pPr>
              <a:lnSpc>
                <a:spcPct val="100000"/>
              </a:lnSpc>
              <a:buClr>
                <a:schemeClr val="accent1"/>
              </a:buClr>
              <a:defRPr sz="1100"/>
            </a:lvl2pPr>
            <a:lvl3pPr>
              <a:lnSpc>
                <a:spcPct val="100000"/>
              </a:lnSpc>
              <a:buClr>
                <a:schemeClr val="accent1"/>
              </a:buClr>
              <a:defRPr sz="1100"/>
            </a:lvl3pPr>
            <a:lvl4pPr>
              <a:lnSpc>
                <a:spcPct val="100000"/>
              </a:lnSpc>
              <a:buClr>
                <a:schemeClr val="accent1"/>
              </a:buClr>
              <a:defRPr sz="1100"/>
            </a:lvl4pPr>
            <a:lvl5pPr>
              <a:lnSpc>
                <a:spcPct val="100000"/>
              </a:lnSpc>
              <a:buClr>
                <a:schemeClr val="accent1"/>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906381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hoto Lef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4" name="Slide Number Placeholder 3"/>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0" name="Text Placeholder 12"/>
          <p:cNvSpPr>
            <a:spLocks noGrp="1"/>
          </p:cNvSpPr>
          <p:nvPr>
            <p:ph type="body" sz="quarter" idx="20" hasCustomPrompt="1"/>
          </p:nvPr>
        </p:nvSpPr>
        <p:spPr>
          <a:xfrm>
            <a:off x="4626363" y="1814425"/>
            <a:ext cx="4059706" cy="2469195"/>
          </a:xfrm>
          <a:prstGeom prst="rect">
            <a:avLst/>
          </a:prstGeom>
        </p:spPr>
        <p:txBody>
          <a:bodyPr>
            <a:noAutofit/>
          </a:bodyPr>
          <a:lstStyle>
            <a:lvl1pPr>
              <a:lnSpc>
                <a:spcPct val="100000"/>
              </a:lnSpc>
              <a:buClr>
                <a:schemeClr val="accent1"/>
              </a:buClr>
              <a:defRPr sz="1300"/>
            </a:lvl1pPr>
            <a:lvl2pPr>
              <a:lnSpc>
                <a:spcPct val="100000"/>
              </a:lnSpc>
              <a:buClr>
                <a:schemeClr val="accent1"/>
              </a:buClr>
              <a:defRPr sz="1300"/>
            </a:lvl2pPr>
            <a:lvl3pPr>
              <a:lnSpc>
                <a:spcPct val="100000"/>
              </a:lnSpc>
              <a:buClr>
                <a:schemeClr val="accent1"/>
              </a:buClr>
              <a:defRPr sz="1300"/>
            </a:lvl3pPr>
            <a:lvl4pPr>
              <a:lnSpc>
                <a:spcPct val="100000"/>
              </a:lnSpc>
              <a:buClr>
                <a:schemeClr val="accent1"/>
              </a:buClr>
              <a:defRPr sz="1300"/>
            </a:lvl4pPr>
            <a:lvl5pPr>
              <a:lnSpc>
                <a:spcPct val="100000"/>
              </a:lnSpc>
              <a:buClr>
                <a:schemeClr val="accent1"/>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2" name="Text Placeholder 5"/>
          <p:cNvSpPr>
            <a:spLocks noGrp="1"/>
          </p:cNvSpPr>
          <p:nvPr>
            <p:ph type="body" sz="quarter" idx="19" hasCustomPrompt="1"/>
          </p:nvPr>
        </p:nvSpPr>
        <p:spPr>
          <a:xfrm>
            <a:off x="4625009" y="1232301"/>
            <a:ext cx="4063787" cy="546541"/>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13" name="Picture Placeholder 4"/>
          <p:cNvSpPr>
            <a:spLocks noGrp="1"/>
          </p:cNvSpPr>
          <p:nvPr>
            <p:ph type="pic" sz="quarter" idx="14" hasCustomPrompt="1"/>
          </p:nvPr>
        </p:nvSpPr>
        <p:spPr>
          <a:xfrm>
            <a:off x="447675" y="1231199"/>
            <a:ext cx="3892250" cy="3049448"/>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Tree>
    <p:extLst>
      <p:ext uri="{BB962C8B-B14F-4D97-AF65-F5344CB8AC3E}">
        <p14:creationId xmlns:p14="http://schemas.microsoft.com/office/powerpoint/2010/main" val="41486708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hoto Left -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5" name="Slide Number Placeholder 4"/>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8" name="Text Placeholder 5"/>
          <p:cNvSpPr>
            <a:spLocks noGrp="1"/>
          </p:cNvSpPr>
          <p:nvPr>
            <p:ph type="body" sz="quarter" idx="19" hasCustomPrompt="1"/>
          </p:nvPr>
        </p:nvSpPr>
        <p:spPr>
          <a:xfrm>
            <a:off x="4625009" y="1232301"/>
            <a:ext cx="4063787" cy="546541"/>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9" name="Text Placeholder 12"/>
          <p:cNvSpPr>
            <a:spLocks noGrp="1"/>
          </p:cNvSpPr>
          <p:nvPr>
            <p:ph type="body" sz="quarter" idx="20" hasCustomPrompt="1"/>
          </p:nvPr>
        </p:nvSpPr>
        <p:spPr>
          <a:xfrm>
            <a:off x="4626363" y="1814425"/>
            <a:ext cx="4059706" cy="2469195"/>
          </a:xfrm>
          <a:prstGeom prst="rect">
            <a:avLst/>
          </a:prstGeom>
        </p:spPr>
        <p:txBody>
          <a:bodyPr>
            <a:noAutofit/>
          </a:bodyPr>
          <a:lstStyle>
            <a:lvl1pPr>
              <a:lnSpc>
                <a:spcPct val="100000"/>
              </a:lnSpc>
              <a:buClr>
                <a:schemeClr val="accent1"/>
              </a:buClr>
              <a:defRPr sz="1300"/>
            </a:lvl1pPr>
            <a:lvl2pPr>
              <a:lnSpc>
                <a:spcPct val="100000"/>
              </a:lnSpc>
              <a:buClr>
                <a:schemeClr val="accent1"/>
              </a:buClr>
              <a:defRPr sz="1300"/>
            </a:lvl2pPr>
            <a:lvl3pPr>
              <a:lnSpc>
                <a:spcPct val="100000"/>
              </a:lnSpc>
              <a:buClr>
                <a:schemeClr val="accent1"/>
              </a:buClr>
              <a:defRPr sz="1300"/>
            </a:lvl3pPr>
            <a:lvl4pPr>
              <a:lnSpc>
                <a:spcPct val="100000"/>
              </a:lnSpc>
              <a:buClr>
                <a:schemeClr val="accent1"/>
              </a:buClr>
              <a:defRPr sz="1300"/>
            </a:lvl4pPr>
            <a:lvl5pPr>
              <a:lnSpc>
                <a:spcPct val="100000"/>
              </a:lnSpc>
              <a:buClr>
                <a:schemeClr val="accent1"/>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1" name="Picture Placeholder 4"/>
          <p:cNvSpPr>
            <a:spLocks noGrp="1"/>
          </p:cNvSpPr>
          <p:nvPr>
            <p:ph type="pic" sz="quarter" idx="14" hasCustomPrompt="1"/>
          </p:nvPr>
        </p:nvSpPr>
        <p:spPr>
          <a:xfrm>
            <a:off x="447675" y="1231199"/>
            <a:ext cx="3892250" cy="2258995"/>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
        <p:nvSpPr>
          <p:cNvPr id="4" name="Rectangle 3"/>
          <p:cNvSpPr/>
          <p:nvPr userDrawn="1"/>
        </p:nvSpPr>
        <p:spPr>
          <a:xfrm>
            <a:off x="447675" y="3486852"/>
            <a:ext cx="3890647" cy="803284"/>
          </a:xfrm>
          <a:prstGeom prst="rect">
            <a:avLst/>
          </a:prstGeom>
          <a:solidFill>
            <a:schemeClr val="accent1"/>
          </a:solidFill>
          <a:ln w="25400">
            <a:noFill/>
          </a:ln>
          <a:effectLst/>
        </p:spPr>
        <p:style>
          <a:lnRef idx="1">
            <a:schemeClr val="accent1"/>
          </a:lnRef>
          <a:fillRef idx="3">
            <a:schemeClr val="accent1"/>
          </a:fillRef>
          <a:effectRef idx="2">
            <a:schemeClr val="accent1"/>
          </a:effectRef>
          <a:fontRef idx="minor">
            <a:schemeClr val="lt1"/>
          </a:fontRef>
        </p:style>
        <p:txBody>
          <a:bodyPr lIns="144000" tIns="93600" rIns="144000" bIns="144000" rtlCol="0" anchor="t" anchorCtr="0"/>
          <a:lstStyle/>
          <a:p>
            <a:pPr marL="0" marR="0" indent="0" algn="l" defTabSz="914310" rtl="0" eaLnBrk="1" fontAlgn="auto" latinLnBrk="0" hangingPunct="1">
              <a:lnSpc>
                <a:spcPct val="110000"/>
              </a:lnSpc>
              <a:spcBef>
                <a:spcPts val="0"/>
              </a:spcBef>
              <a:spcAft>
                <a:spcPts val="0"/>
              </a:spcAft>
              <a:buClrTx/>
              <a:buSzTx/>
              <a:buFontTx/>
              <a:buNone/>
              <a:tabLst/>
              <a:defRPr/>
            </a:pPr>
            <a:r>
              <a:rPr lang="en-US" sz="900" b="0" i="1">
                <a:solidFill>
                  <a:schemeClr val="bg1"/>
                </a:solidFill>
              </a:rPr>
              <a:t>Caption or</a:t>
            </a:r>
            <a:r>
              <a:rPr lang="en-US" sz="900" b="0" i="1" baseline="0">
                <a:solidFill>
                  <a:schemeClr val="bg1"/>
                </a:solidFill>
              </a:rPr>
              <a:t> credit for a photo could be put in this space. </a:t>
            </a:r>
            <a:r>
              <a:rPr lang="en-US" sz="900" b="0" i="1">
                <a:solidFill>
                  <a:schemeClr val="bg1"/>
                </a:solidFill>
              </a:rPr>
              <a:t>You</a:t>
            </a:r>
            <a:r>
              <a:rPr lang="en-US" sz="900" b="0" i="1" baseline="0">
                <a:solidFill>
                  <a:schemeClr val="bg1"/>
                </a:solidFill>
              </a:rPr>
              <a:t> </a:t>
            </a:r>
            <a:r>
              <a:rPr lang="en-US" sz="900" b="0" i="1">
                <a:solidFill>
                  <a:schemeClr val="bg1"/>
                </a:solidFill>
              </a:rPr>
              <a:t>may adjust the height of this box</a:t>
            </a:r>
            <a:r>
              <a:rPr lang="en-US" sz="900" b="0" i="1" baseline="0">
                <a:solidFill>
                  <a:schemeClr val="bg1"/>
                </a:solidFill>
              </a:rPr>
              <a:t> to accommodate more or less text. Suggested number of lines of text is no less than two and no more than five.</a:t>
            </a:r>
            <a:endParaRPr lang="en-US" sz="900" b="0" i="1">
              <a:solidFill>
                <a:schemeClr val="bg1"/>
              </a:solidFill>
            </a:endParaRPr>
          </a:p>
          <a:p>
            <a:pPr marL="0" marR="0" indent="0" algn="l" defTabSz="914310" rtl="0" eaLnBrk="1" fontAlgn="auto" latinLnBrk="0" hangingPunct="1">
              <a:lnSpc>
                <a:spcPct val="110000"/>
              </a:lnSpc>
              <a:spcBef>
                <a:spcPts val="0"/>
              </a:spcBef>
              <a:spcAft>
                <a:spcPts val="0"/>
              </a:spcAft>
              <a:buClrTx/>
              <a:buSzTx/>
              <a:buFontTx/>
              <a:buNone/>
              <a:tabLst/>
              <a:defRPr/>
            </a:pPr>
            <a:endParaRPr lang="en-US" sz="900" b="0" i="1">
              <a:solidFill>
                <a:schemeClr val="bg1"/>
              </a:solidFill>
            </a:endParaRPr>
          </a:p>
          <a:p>
            <a:pPr marL="0" marR="0" indent="0" algn="l" defTabSz="914310" rtl="0" eaLnBrk="1" fontAlgn="auto" latinLnBrk="0" hangingPunct="1">
              <a:lnSpc>
                <a:spcPct val="110000"/>
              </a:lnSpc>
              <a:spcBef>
                <a:spcPts val="0"/>
              </a:spcBef>
              <a:spcAft>
                <a:spcPts val="0"/>
              </a:spcAft>
              <a:buClrTx/>
              <a:buSzTx/>
              <a:buFontTx/>
              <a:buNone/>
              <a:tabLst/>
              <a:defRPr/>
            </a:pPr>
            <a:endParaRPr lang="en-US" sz="900" b="0" i="1">
              <a:solidFill>
                <a:schemeClr val="bg1"/>
              </a:solidFill>
            </a:endParaRPr>
          </a:p>
          <a:p>
            <a:pPr algn="l">
              <a:lnSpc>
                <a:spcPct val="110000"/>
              </a:lnSpc>
            </a:pPr>
            <a:endParaRPr lang="en-US" sz="900" b="0" i="1">
              <a:solidFill>
                <a:schemeClr val="bg1"/>
              </a:solidFill>
            </a:endParaRPr>
          </a:p>
        </p:txBody>
      </p:sp>
    </p:spTree>
    <p:extLst>
      <p:ext uri="{BB962C8B-B14F-4D97-AF65-F5344CB8AC3E}">
        <p14:creationId xmlns:p14="http://schemas.microsoft.com/office/powerpoint/2010/main" val="8883058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hoto Right">
    <p:spTree>
      <p:nvGrpSpPr>
        <p:cNvPr id="1" name=""/>
        <p:cNvGrpSpPr/>
        <p:nvPr/>
      </p:nvGrpSpPr>
      <p:grpSpPr>
        <a:xfrm>
          <a:off x="0" y="0"/>
          <a:ext cx="0" cy="0"/>
          <a:chOff x="0" y="0"/>
          <a:chExt cx="0" cy="0"/>
        </a:xfrm>
      </p:grpSpPr>
      <p:sp>
        <p:nvSpPr>
          <p:cNvPr id="8" name="Text Placeholder 5"/>
          <p:cNvSpPr>
            <a:spLocks noGrp="1"/>
          </p:cNvSpPr>
          <p:nvPr>
            <p:ph type="body" sz="quarter" idx="19" hasCustomPrompt="1"/>
          </p:nvPr>
        </p:nvSpPr>
        <p:spPr>
          <a:xfrm>
            <a:off x="451704" y="1225685"/>
            <a:ext cx="4063787" cy="553158"/>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9" name="Text Placeholder 12"/>
          <p:cNvSpPr>
            <a:spLocks noGrp="1"/>
          </p:cNvSpPr>
          <p:nvPr>
            <p:ph type="body" sz="quarter" idx="20" hasCustomPrompt="1"/>
          </p:nvPr>
        </p:nvSpPr>
        <p:spPr>
          <a:xfrm>
            <a:off x="453058" y="1814425"/>
            <a:ext cx="4059706" cy="2469195"/>
          </a:xfrm>
          <a:prstGeom prst="rect">
            <a:avLst/>
          </a:prstGeom>
        </p:spPr>
        <p:txBody>
          <a:bodyPr>
            <a:noAutofit/>
          </a:bodyPr>
          <a:lstStyle>
            <a:lvl1pPr>
              <a:lnSpc>
                <a:spcPct val="100000"/>
              </a:lnSpc>
              <a:buClr>
                <a:schemeClr val="accent1"/>
              </a:buClr>
              <a:defRPr sz="1300"/>
            </a:lvl1pPr>
            <a:lvl2pPr>
              <a:lnSpc>
                <a:spcPct val="100000"/>
              </a:lnSpc>
              <a:buClr>
                <a:schemeClr val="accent1"/>
              </a:buClr>
              <a:defRPr sz="1300"/>
            </a:lvl2pPr>
            <a:lvl3pPr>
              <a:lnSpc>
                <a:spcPct val="100000"/>
              </a:lnSpc>
              <a:buClr>
                <a:schemeClr val="accent1"/>
              </a:buClr>
              <a:defRPr sz="1300"/>
            </a:lvl3pPr>
            <a:lvl4pPr>
              <a:lnSpc>
                <a:spcPct val="100000"/>
              </a:lnSpc>
              <a:buClr>
                <a:schemeClr val="accent1"/>
              </a:buClr>
              <a:defRPr sz="1300"/>
            </a:lvl4pPr>
            <a:lvl5pPr>
              <a:lnSpc>
                <a:spcPct val="100000"/>
              </a:lnSpc>
              <a:buClr>
                <a:schemeClr val="accent1"/>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hasCustomPrompt="1"/>
          </p:nvPr>
        </p:nvSpPr>
        <p:spPr/>
        <p:txBody>
          <a:bodyPr/>
          <a:lstStyle/>
          <a:p>
            <a:r>
              <a:rPr lang="en-US" dirty="0"/>
              <a:t>Click to Edit Title</a:t>
            </a:r>
            <a:endParaRPr lang="en-US"/>
          </a:p>
        </p:txBody>
      </p:sp>
      <p:sp>
        <p:nvSpPr>
          <p:cNvPr id="4" name="Slide Number Placeholder 3"/>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3" name="Picture Placeholder 4"/>
          <p:cNvSpPr>
            <a:spLocks noGrp="1"/>
          </p:cNvSpPr>
          <p:nvPr>
            <p:ph type="pic" sz="quarter" idx="14" hasCustomPrompt="1"/>
          </p:nvPr>
        </p:nvSpPr>
        <p:spPr>
          <a:xfrm>
            <a:off x="4795557" y="1231199"/>
            <a:ext cx="3892250" cy="3049448"/>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Tree>
    <p:extLst>
      <p:ext uri="{BB962C8B-B14F-4D97-AF65-F5344CB8AC3E}">
        <p14:creationId xmlns:p14="http://schemas.microsoft.com/office/powerpoint/2010/main" val="11656524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hoto Right -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4" name="Slide Number Placeholder 3"/>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6" name="Text Placeholder 5"/>
          <p:cNvSpPr>
            <a:spLocks noGrp="1"/>
          </p:cNvSpPr>
          <p:nvPr>
            <p:ph type="body" sz="quarter" idx="19" hasCustomPrompt="1"/>
          </p:nvPr>
        </p:nvSpPr>
        <p:spPr>
          <a:xfrm>
            <a:off x="451704" y="1225685"/>
            <a:ext cx="4063787" cy="553158"/>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17" name="Text Placeholder 12"/>
          <p:cNvSpPr>
            <a:spLocks noGrp="1"/>
          </p:cNvSpPr>
          <p:nvPr>
            <p:ph type="body" sz="quarter" idx="20" hasCustomPrompt="1"/>
          </p:nvPr>
        </p:nvSpPr>
        <p:spPr>
          <a:xfrm>
            <a:off x="453058" y="1814425"/>
            <a:ext cx="4059706" cy="2469195"/>
          </a:xfrm>
          <a:prstGeom prst="rect">
            <a:avLst/>
          </a:prstGeom>
        </p:spPr>
        <p:txBody>
          <a:bodyPr>
            <a:noAutofit/>
          </a:bodyPr>
          <a:lstStyle>
            <a:lvl1pPr>
              <a:lnSpc>
                <a:spcPct val="100000"/>
              </a:lnSpc>
              <a:buClr>
                <a:schemeClr val="accent1"/>
              </a:buClr>
              <a:defRPr sz="1300"/>
            </a:lvl1pPr>
            <a:lvl2pPr>
              <a:lnSpc>
                <a:spcPct val="100000"/>
              </a:lnSpc>
              <a:buClr>
                <a:schemeClr val="accent1"/>
              </a:buClr>
              <a:defRPr sz="1300"/>
            </a:lvl2pPr>
            <a:lvl3pPr>
              <a:lnSpc>
                <a:spcPct val="100000"/>
              </a:lnSpc>
              <a:buClr>
                <a:schemeClr val="accent1"/>
              </a:buClr>
              <a:defRPr sz="1300"/>
            </a:lvl3pPr>
            <a:lvl4pPr>
              <a:lnSpc>
                <a:spcPct val="100000"/>
              </a:lnSpc>
              <a:buClr>
                <a:schemeClr val="accent1"/>
              </a:buClr>
              <a:defRPr sz="1300"/>
            </a:lvl4pPr>
            <a:lvl5pPr>
              <a:lnSpc>
                <a:spcPct val="100000"/>
              </a:lnSpc>
              <a:buClr>
                <a:schemeClr val="accent1"/>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3" name="Picture Placeholder 4"/>
          <p:cNvSpPr>
            <a:spLocks noGrp="1"/>
          </p:cNvSpPr>
          <p:nvPr>
            <p:ph type="pic" sz="quarter" idx="14" hasCustomPrompt="1"/>
          </p:nvPr>
        </p:nvSpPr>
        <p:spPr>
          <a:xfrm>
            <a:off x="4795557" y="1231199"/>
            <a:ext cx="3892250" cy="2258995"/>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
        <p:nvSpPr>
          <p:cNvPr id="24" name="Rectangle 23"/>
          <p:cNvSpPr/>
          <p:nvPr userDrawn="1"/>
        </p:nvSpPr>
        <p:spPr>
          <a:xfrm>
            <a:off x="4795557" y="3486852"/>
            <a:ext cx="3890647" cy="803284"/>
          </a:xfrm>
          <a:prstGeom prst="rect">
            <a:avLst/>
          </a:prstGeom>
          <a:solidFill>
            <a:schemeClr val="accent1"/>
          </a:solidFill>
          <a:ln w="25400">
            <a:noFill/>
          </a:ln>
          <a:effectLst/>
        </p:spPr>
        <p:style>
          <a:lnRef idx="1">
            <a:schemeClr val="accent1"/>
          </a:lnRef>
          <a:fillRef idx="3">
            <a:schemeClr val="accent1"/>
          </a:fillRef>
          <a:effectRef idx="2">
            <a:schemeClr val="accent1"/>
          </a:effectRef>
          <a:fontRef idx="minor">
            <a:schemeClr val="lt1"/>
          </a:fontRef>
        </p:style>
        <p:txBody>
          <a:bodyPr lIns="144000" tIns="93600" rIns="144000" bIns="144000" rtlCol="0" anchor="t" anchorCtr="0"/>
          <a:lstStyle/>
          <a:p>
            <a:pPr marL="0" marR="0" indent="0" algn="l" defTabSz="914310" rtl="0" eaLnBrk="1" fontAlgn="auto" latinLnBrk="0" hangingPunct="1">
              <a:lnSpc>
                <a:spcPct val="110000"/>
              </a:lnSpc>
              <a:spcBef>
                <a:spcPts val="0"/>
              </a:spcBef>
              <a:spcAft>
                <a:spcPts val="0"/>
              </a:spcAft>
              <a:buClrTx/>
              <a:buSzTx/>
              <a:buFontTx/>
              <a:buNone/>
              <a:tabLst/>
              <a:defRPr/>
            </a:pPr>
            <a:r>
              <a:rPr lang="en-US" sz="900" b="0" i="1">
                <a:solidFill>
                  <a:schemeClr val="bg1"/>
                </a:solidFill>
              </a:rPr>
              <a:t>Caption or</a:t>
            </a:r>
            <a:r>
              <a:rPr lang="en-US" sz="900" b="0" i="1" baseline="0">
                <a:solidFill>
                  <a:schemeClr val="bg1"/>
                </a:solidFill>
              </a:rPr>
              <a:t> credit for a photo could be put in this space. </a:t>
            </a:r>
            <a:r>
              <a:rPr lang="en-US" sz="900" b="0" i="1">
                <a:solidFill>
                  <a:schemeClr val="bg1"/>
                </a:solidFill>
              </a:rPr>
              <a:t>You</a:t>
            </a:r>
            <a:r>
              <a:rPr lang="en-US" sz="900" b="0" i="1" baseline="0">
                <a:solidFill>
                  <a:schemeClr val="bg1"/>
                </a:solidFill>
              </a:rPr>
              <a:t> </a:t>
            </a:r>
            <a:r>
              <a:rPr lang="en-US" sz="900" b="0" i="1">
                <a:solidFill>
                  <a:schemeClr val="bg1"/>
                </a:solidFill>
              </a:rPr>
              <a:t>may adjust the height of this box</a:t>
            </a:r>
            <a:r>
              <a:rPr lang="en-US" sz="900" b="0" i="1" baseline="0">
                <a:solidFill>
                  <a:schemeClr val="bg1"/>
                </a:solidFill>
              </a:rPr>
              <a:t> to accommodate more or less text. Suggested number of lines of text is no less than two and no more than five.</a:t>
            </a:r>
            <a:endParaRPr lang="en-US" sz="900" b="0" i="1">
              <a:solidFill>
                <a:schemeClr val="bg1"/>
              </a:solidFill>
            </a:endParaRPr>
          </a:p>
          <a:p>
            <a:pPr marL="0" marR="0" indent="0" algn="l" defTabSz="914310" rtl="0" eaLnBrk="1" fontAlgn="auto" latinLnBrk="0" hangingPunct="1">
              <a:lnSpc>
                <a:spcPct val="110000"/>
              </a:lnSpc>
              <a:spcBef>
                <a:spcPts val="0"/>
              </a:spcBef>
              <a:spcAft>
                <a:spcPts val="0"/>
              </a:spcAft>
              <a:buClrTx/>
              <a:buSzTx/>
              <a:buFontTx/>
              <a:buNone/>
              <a:tabLst/>
              <a:defRPr/>
            </a:pPr>
            <a:endParaRPr lang="en-US" sz="900" b="0" i="1">
              <a:solidFill>
                <a:schemeClr val="bg1"/>
              </a:solidFill>
            </a:endParaRPr>
          </a:p>
          <a:p>
            <a:pPr marL="0" marR="0" indent="0" algn="l" defTabSz="914310" rtl="0" eaLnBrk="1" fontAlgn="auto" latinLnBrk="0" hangingPunct="1">
              <a:lnSpc>
                <a:spcPct val="110000"/>
              </a:lnSpc>
              <a:spcBef>
                <a:spcPts val="0"/>
              </a:spcBef>
              <a:spcAft>
                <a:spcPts val="0"/>
              </a:spcAft>
              <a:buClrTx/>
              <a:buSzTx/>
              <a:buFontTx/>
              <a:buNone/>
              <a:tabLst/>
              <a:defRPr/>
            </a:pPr>
            <a:endParaRPr lang="en-US" sz="900" b="0" i="1">
              <a:solidFill>
                <a:schemeClr val="bg1"/>
              </a:solidFill>
            </a:endParaRPr>
          </a:p>
          <a:p>
            <a:pPr algn="l">
              <a:lnSpc>
                <a:spcPct val="110000"/>
              </a:lnSpc>
            </a:pPr>
            <a:endParaRPr lang="en-US" sz="900" b="0" i="1">
              <a:solidFill>
                <a:schemeClr val="bg1"/>
              </a:solidFill>
            </a:endParaRPr>
          </a:p>
        </p:txBody>
      </p:sp>
    </p:spTree>
    <p:extLst>
      <p:ext uri="{BB962C8B-B14F-4D97-AF65-F5344CB8AC3E}">
        <p14:creationId xmlns:p14="http://schemas.microsoft.com/office/powerpoint/2010/main" val="34699632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Photos with Heading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16" name="Picture Placeholder 4"/>
          <p:cNvSpPr>
            <a:spLocks noGrp="1"/>
          </p:cNvSpPr>
          <p:nvPr>
            <p:ph type="pic" sz="quarter" idx="14" hasCustomPrompt="1"/>
          </p:nvPr>
        </p:nvSpPr>
        <p:spPr>
          <a:xfrm>
            <a:off x="453642" y="1827361"/>
            <a:ext cx="3904707" cy="2449671"/>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
        <p:nvSpPr>
          <p:cNvPr id="4" name="Slide Number Placeholder 3"/>
          <p:cNvSpPr>
            <a:spLocks noGrp="1"/>
          </p:cNvSpPr>
          <p:nvPr>
            <p:ph type="sldNum" sz="quarter" idx="18"/>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7" name="Picture Placeholder 4"/>
          <p:cNvSpPr>
            <a:spLocks noGrp="1"/>
          </p:cNvSpPr>
          <p:nvPr>
            <p:ph type="pic" sz="quarter" idx="20" hasCustomPrompt="1"/>
          </p:nvPr>
        </p:nvSpPr>
        <p:spPr>
          <a:xfrm>
            <a:off x="4776839" y="1827361"/>
            <a:ext cx="3916516" cy="2449671"/>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
        <p:nvSpPr>
          <p:cNvPr id="18" name="Text Placeholder 5"/>
          <p:cNvSpPr>
            <a:spLocks noGrp="1"/>
          </p:cNvSpPr>
          <p:nvPr>
            <p:ph type="body" sz="quarter" idx="21" hasCustomPrompt="1"/>
          </p:nvPr>
        </p:nvSpPr>
        <p:spPr>
          <a:xfrm>
            <a:off x="451705" y="1225685"/>
            <a:ext cx="3907264" cy="553158"/>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19" name="Text Placeholder 5"/>
          <p:cNvSpPr>
            <a:spLocks noGrp="1"/>
          </p:cNvSpPr>
          <p:nvPr>
            <p:ph type="body" sz="quarter" idx="22" hasCustomPrompt="1"/>
          </p:nvPr>
        </p:nvSpPr>
        <p:spPr>
          <a:xfrm>
            <a:off x="4776485" y="1225685"/>
            <a:ext cx="3907264" cy="553158"/>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Tree>
    <p:extLst>
      <p:ext uri="{BB962C8B-B14F-4D97-AF65-F5344CB8AC3E}">
        <p14:creationId xmlns:p14="http://schemas.microsoft.com/office/powerpoint/2010/main" val="33253032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4" name="Text Placeholder 11"/>
          <p:cNvSpPr>
            <a:spLocks noGrp="1"/>
          </p:cNvSpPr>
          <p:nvPr>
            <p:ph type="body" sz="quarter" idx="12" hasCustomPrompt="1"/>
          </p:nvPr>
        </p:nvSpPr>
        <p:spPr>
          <a:xfrm>
            <a:off x="446424" y="1091047"/>
            <a:ext cx="8235758" cy="3319317"/>
          </a:xfrm>
          <a:prstGeom prst="rect">
            <a:avLst/>
          </a:prstGeom>
        </p:spPr>
        <p:txBody>
          <a:bodyPr/>
          <a:lstStyle>
            <a:lvl1pPr>
              <a:lnSpc>
                <a:spcPct val="150000"/>
              </a:lnSpc>
              <a:defRPr sz="1500"/>
            </a:lvl1pPr>
            <a:lvl2pPr>
              <a:lnSpc>
                <a:spcPct val="150000"/>
              </a:lnSpc>
              <a:defRPr sz="1500"/>
            </a:lvl2pPr>
            <a:lvl3pPr>
              <a:lnSpc>
                <a:spcPct val="150000"/>
              </a:lnSpc>
              <a:defRPr sz="1500"/>
            </a:lvl3pPr>
            <a:lvl4pPr>
              <a:lnSpc>
                <a:spcPct val="150000"/>
              </a:lnSpc>
              <a:defRPr sz="1500"/>
            </a:lvl4pPr>
            <a:lvl5pPr>
              <a:lnSpc>
                <a:spcPct val="150000"/>
              </a:lnSpc>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a:p>
        </p:txBody>
      </p:sp>
      <p:sp>
        <p:nvSpPr>
          <p:cNvPr id="2" name="Title 1"/>
          <p:cNvSpPr>
            <a:spLocks noGrp="1"/>
          </p:cNvSpPr>
          <p:nvPr>
            <p:ph type="title" hasCustomPrompt="1"/>
          </p:nvPr>
        </p:nvSpPr>
        <p:spPr/>
        <p:txBody>
          <a:bodyPr/>
          <a:lstStyle/>
          <a:p>
            <a:r>
              <a:rPr lang="en-US"/>
              <a:t>Agenda Slide</a:t>
            </a:r>
          </a:p>
        </p:txBody>
      </p:sp>
      <p:sp>
        <p:nvSpPr>
          <p:cNvPr id="5" name="Slide Number Placeholder 4"/>
          <p:cNvSpPr>
            <a:spLocks noGrp="1"/>
          </p:cNvSpPr>
          <p:nvPr>
            <p:ph type="sldNum" sz="quarter" idx="13"/>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17133132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Quadra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4" name="Slide Number Placeholder 3"/>
          <p:cNvSpPr>
            <a:spLocks noGrp="1"/>
          </p:cNvSpPr>
          <p:nvPr>
            <p:ph type="sldNum" sz="quarter" idx="15"/>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cxnSp>
        <p:nvCxnSpPr>
          <p:cNvPr id="16" name="Straight Connector 15"/>
          <p:cNvCxnSpPr/>
          <p:nvPr userDrawn="1"/>
        </p:nvCxnSpPr>
        <p:spPr>
          <a:xfrm>
            <a:off x="4572000" y="1183585"/>
            <a:ext cx="0" cy="3106181"/>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H="1" flipV="1">
            <a:off x="441258" y="2733872"/>
            <a:ext cx="8252098" cy="280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20" name="Text Placeholder 12"/>
          <p:cNvSpPr>
            <a:spLocks noGrp="1"/>
          </p:cNvSpPr>
          <p:nvPr>
            <p:ph type="body" sz="quarter" idx="11" hasCustomPrompt="1"/>
          </p:nvPr>
        </p:nvSpPr>
        <p:spPr>
          <a:xfrm>
            <a:off x="450645" y="1184815"/>
            <a:ext cx="3958108" cy="1372810"/>
          </a:xfrm>
          <a:prstGeom prst="rect">
            <a:avLst/>
          </a:prstGeom>
        </p:spPr>
        <p:txBody>
          <a:bodyPr>
            <a:noAutofit/>
          </a:bodyPr>
          <a:lstStyle>
            <a:lvl1pPr>
              <a:lnSpc>
                <a:spcPct val="100000"/>
              </a:lnSpc>
              <a:spcBef>
                <a:spcPts val="400"/>
              </a:spcBef>
              <a:defRPr sz="1100"/>
            </a:lvl1pPr>
            <a:lvl2pPr>
              <a:lnSpc>
                <a:spcPct val="100000"/>
              </a:lnSpc>
              <a:spcBef>
                <a:spcPts val="400"/>
              </a:spcBef>
              <a:defRPr sz="1100"/>
            </a:lvl2pPr>
            <a:lvl3pPr>
              <a:lnSpc>
                <a:spcPct val="100000"/>
              </a:lnSpc>
              <a:spcBef>
                <a:spcPts val="400"/>
              </a:spcBef>
              <a:defRPr sz="1100"/>
            </a:lvl3pPr>
            <a:lvl4pPr>
              <a:lnSpc>
                <a:spcPct val="100000"/>
              </a:lnSpc>
              <a:spcBef>
                <a:spcPts val="400"/>
              </a:spcBef>
              <a:defRPr sz="1100"/>
            </a:lvl4pPr>
            <a:lvl5pPr>
              <a:lnSpc>
                <a:spcPct val="100000"/>
              </a:lnSpc>
              <a:spcBef>
                <a:spcPts val="400"/>
              </a:spcBef>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1" name="Text Placeholder 12"/>
          <p:cNvSpPr>
            <a:spLocks noGrp="1"/>
          </p:cNvSpPr>
          <p:nvPr>
            <p:ph type="body" sz="quarter" idx="12" hasCustomPrompt="1"/>
          </p:nvPr>
        </p:nvSpPr>
        <p:spPr>
          <a:xfrm>
            <a:off x="4746869" y="1184815"/>
            <a:ext cx="3946485" cy="1372810"/>
          </a:xfrm>
          <a:prstGeom prst="rect">
            <a:avLst/>
          </a:prstGeom>
        </p:spPr>
        <p:txBody>
          <a:bodyPr>
            <a:noAutofit/>
          </a:bodyPr>
          <a:lstStyle>
            <a:lvl1pPr>
              <a:lnSpc>
                <a:spcPct val="100000"/>
              </a:lnSpc>
              <a:spcBef>
                <a:spcPts val="400"/>
              </a:spcBef>
              <a:defRPr sz="1100"/>
            </a:lvl1pPr>
            <a:lvl2pPr>
              <a:lnSpc>
                <a:spcPct val="100000"/>
              </a:lnSpc>
              <a:spcBef>
                <a:spcPts val="400"/>
              </a:spcBef>
              <a:defRPr sz="1100"/>
            </a:lvl2pPr>
            <a:lvl3pPr>
              <a:lnSpc>
                <a:spcPct val="100000"/>
              </a:lnSpc>
              <a:spcBef>
                <a:spcPts val="400"/>
              </a:spcBef>
              <a:defRPr sz="1100"/>
            </a:lvl3pPr>
            <a:lvl4pPr>
              <a:lnSpc>
                <a:spcPct val="100000"/>
              </a:lnSpc>
              <a:spcBef>
                <a:spcPts val="400"/>
              </a:spcBef>
              <a:defRPr sz="1100"/>
            </a:lvl4pPr>
            <a:lvl5pPr>
              <a:lnSpc>
                <a:spcPct val="100000"/>
              </a:lnSpc>
              <a:spcBef>
                <a:spcPts val="400"/>
              </a:spcBef>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2" name="Text Placeholder 12"/>
          <p:cNvSpPr>
            <a:spLocks noGrp="1"/>
          </p:cNvSpPr>
          <p:nvPr>
            <p:ph type="body" sz="quarter" idx="13" hasCustomPrompt="1"/>
          </p:nvPr>
        </p:nvSpPr>
        <p:spPr>
          <a:xfrm>
            <a:off x="450645" y="2902858"/>
            <a:ext cx="3958108" cy="1372810"/>
          </a:xfrm>
          <a:prstGeom prst="rect">
            <a:avLst/>
          </a:prstGeom>
        </p:spPr>
        <p:txBody>
          <a:bodyPr>
            <a:noAutofit/>
          </a:bodyPr>
          <a:lstStyle>
            <a:lvl1pPr>
              <a:lnSpc>
                <a:spcPct val="100000"/>
              </a:lnSpc>
              <a:spcBef>
                <a:spcPts val="400"/>
              </a:spcBef>
              <a:defRPr sz="1100"/>
            </a:lvl1pPr>
            <a:lvl2pPr>
              <a:lnSpc>
                <a:spcPct val="100000"/>
              </a:lnSpc>
              <a:spcBef>
                <a:spcPts val="400"/>
              </a:spcBef>
              <a:defRPr sz="1100"/>
            </a:lvl2pPr>
            <a:lvl3pPr>
              <a:lnSpc>
                <a:spcPct val="100000"/>
              </a:lnSpc>
              <a:spcBef>
                <a:spcPts val="400"/>
              </a:spcBef>
              <a:defRPr sz="1100"/>
            </a:lvl3pPr>
            <a:lvl4pPr>
              <a:lnSpc>
                <a:spcPct val="100000"/>
              </a:lnSpc>
              <a:spcBef>
                <a:spcPts val="400"/>
              </a:spcBef>
              <a:defRPr sz="1100"/>
            </a:lvl4pPr>
            <a:lvl5pPr>
              <a:lnSpc>
                <a:spcPct val="100000"/>
              </a:lnSpc>
              <a:spcBef>
                <a:spcPts val="400"/>
              </a:spcBef>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3" name="Text Placeholder 12"/>
          <p:cNvSpPr>
            <a:spLocks noGrp="1"/>
          </p:cNvSpPr>
          <p:nvPr>
            <p:ph type="body" sz="quarter" idx="14" hasCustomPrompt="1"/>
          </p:nvPr>
        </p:nvSpPr>
        <p:spPr>
          <a:xfrm>
            <a:off x="4746869" y="2902858"/>
            <a:ext cx="3946485" cy="1372810"/>
          </a:xfrm>
          <a:prstGeom prst="rect">
            <a:avLst/>
          </a:prstGeom>
        </p:spPr>
        <p:txBody>
          <a:bodyPr lIns="91440">
            <a:noAutofit/>
          </a:bodyPr>
          <a:lstStyle>
            <a:lvl1pPr>
              <a:lnSpc>
                <a:spcPct val="100000"/>
              </a:lnSpc>
              <a:spcBef>
                <a:spcPts val="400"/>
              </a:spcBef>
              <a:defRPr sz="1100" kern="1200"/>
            </a:lvl1pPr>
            <a:lvl2pPr>
              <a:lnSpc>
                <a:spcPct val="100000"/>
              </a:lnSpc>
              <a:spcBef>
                <a:spcPts val="400"/>
              </a:spcBef>
              <a:defRPr sz="1100"/>
            </a:lvl2pPr>
            <a:lvl3pPr>
              <a:lnSpc>
                <a:spcPct val="100000"/>
              </a:lnSpc>
              <a:spcBef>
                <a:spcPts val="400"/>
              </a:spcBef>
              <a:defRPr sz="1100" kern="1200"/>
            </a:lvl3pPr>
            <a:lvl4pPr>
              <a:lnSpc>
                <a:spcPct val="100000"/>
              </a:lnSpc>
              <a:spcBef>
                <a:spcPts val="400"/>
              </a:spcBef>
              <a:defRPr sz="1100" kern="1200"/>
            </a:lvl4pPr>
            <a:lvl5pPr>
              <a:lnSpc>
                <a:spcPct val="100000"/>
              </a:lnSpc>
              <a:spcBef>
                <a:spcPts val="400"/>
              </a:spcBef>
              <a:defRPr sz="1100" kern="12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7984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lour Block">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9" name="Title 2"/>
          <p:cNvSpPr>
            <a:spLocks noGrp="1"/>
          </p:cNvSpPr>
          <p:nvPr>
            <p:ph type="title" hasCustomPrompt="1"/>
          </p:nvPr>
        </p:nvSpPr>
        <p:spPr>
          <a:xfrm>
            <a:off x="578611" y="2147713"/>
            <a:ext cx="8010797" cy="668374"/>
          </a:xfrm>
          <a:prstGeom prst="rect">
            <a:avLst/>
          </a:prstGeom>
        </p:spPr>
        <p:txBody>
          <a:bodyPr lIns="0" tIns="0" rIns="0" bIns="0" anchor="t" anchorCtr="0"/>
          <a:lstStyle>
            <a:lvl1pPr algn="l">
              <a:lnSpc>
                <a:spcPts val="2400"/>
              </a:lnSpc>
              <a:defRPr sz="1800" b="0" i="0" cap="none" spc="90" baseline="0">
                <a:solidFill>
                  <a:srgbClr val="FFFFFF"/>
                </a:solidFill>
                <a:latin typeface="Verdana"/>
                <a:cs typeface="Verdana"/>
              </a:defRPr>
            </a:lvl1pPr>
          </a:lstStyle>
          <a:p>
            <a:r>
              <a:rPr lang="en-US" dirty="0"/>
              <a:t>Title of Presentation</a:t>
            </a:r>
            <a:br>
              <a:rPr lang="en-US" dirty="0"/>
            </a:br>
            <a:r>
              <a:rPr lang="en-US" dirty="0"/>
              <a:t>Second Line Title</a:t>
            </a:r>
          </a:p>
        </p:txBody>
      </p:sp>
      <p:sp>
        <p:nvSpPr>
          <p:cNvPr id="16" name="Text Placeholder 19"/>
          <p:cNvSpPr>
            <a:spLocks noGrp="1"/>
          </p:cNvSpPr>
          <p:nvPr>
            <p:ph type="body" sz="quarter" idx="11" hasCustomPrompt="1"/>
          </p:nvPr>
        </p:nvSpPr>
        <p:spPr>
          <a:xfrm>
            <a:off x="578619" y="2906361"/>
            <a:ext cx="8010788" cy="528519"/>
          </a:xfrm>
          <a:prstGeom prst="rect">
            <a:avLst/>
          </a:prstGeom>
        </p:spPr>
        <p:txBody>
          <a:bodyPr lIns="0" tIns="0" rIns="0" bIns="0"/>
          <a:lstStyle>
            <a:lvl1pPr marL="0" indent="0" algn="l">
              <a:buNone/>
              <a:defRPr sz="1300" b="0" i="0" cap="none" spc="90" baseline="0">
                <a:solidFill>
                  <a:srgbClr val="FFFFFF"/>
                </a:solidFill>
                <a:latin typeface="Verdana"/>
                <a:cs typeface="Verdana"/>
              </a:defRPr>
            </a:lvl1pPr>
          </a:lstStyle>
          <a:p>
            <a:pPr lvl="0"/>
            <a:r>
              <a:rPr lang="en-US" dirty="0"/>
              <a:t>Click to Add Subtitle</a:t>
            </a:r>
          </a:p>
        </p:txBody>
      </p:sp>
      <p:cxnSp>
        <p:nvCxnSpPr>
          <p:cNvPr id="17" name="Straight Connector 16"/>
          <p:cNvCxnSpPr/>
          <p:nvPr userDrawn="1"/>
        </p:nvCxnSpPr>
        <p:spPr>
          <a:xfrm>
            <a:off x="575017" y="3535023"/>
            <a:ext cx="6469241" cy="2581"/>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8" name="Text Placeholder 19"/>
          <p:cNvSpPr>
            <a:spLocks noGrp="1"/>
          </p:cNvSpPr>
          <p:nvPr>
            <p:ph type="body" sz="quarter" idx="12" hasCustomPrompt="1"/>
          </p:nvPr>
        </p:nvSpPr>
        <p:spPr>
          <a:xfrm>
            <a:off x="589666" y="3612215"/>
            <a:ext cx="7997117" cy="158051"/>
          </a:xfrm>
          <a:prstGeom prst="rect">
            <a:avLst/>
          </a:prstGeom>
        </p:spPr>
        <p:txBody>
          <a:bodyPr lIns="0" tIns="0" rIns="0" bIns="0"/>
          <a:lstStyle>
            <a:lvl1pPr marL="0" indent="0" algn="l">
              <a:buNone/>
              <a:defRPr sz="1100" b="0" cap="none" spc="0" baseline="0">
                <a:solidFill>
                  <a:srgbClr val="FFFFFF"/>
                </a:solidFill>
                <a:latin typeface="Verdana"/>
                <a:cs typeface="Verdana"/>
              </a:defRPr>
            </a:lvl1pPr>
          </a:lstStyle>
          <a:p>
            <a:pPr lvl="0"/>
            <a:r>
              <a:rPr lang="en-US" dirty="0"/>
              <a:t>Click to Add Presenter Name, Title, Company</a:t>
            </a:r>
          </a:p>
        </p:txBody>
      </p:sp>
      <p:sp>
        <p:nvSpPr>
          <p:cNvPr id="19" name="Text Placeholder 19"/>
          <p:cNvSpPr>
            <a:spLocks noGrp="1"/>
          </p:cNvSpPr>
          <p:nvPr>
            <p:ph type="body" sz="quarter" idx="14" hasCustomPrompt="1"/>
          </p:nvPr>
        </p:nvSpPr>
        <p:spPr>
          <a:xfrm>
            <a:off x="589648" y="3833759"/>
            <a:ext cx="7997141" cy="153789"/>
          </a:xfrm>
          <a:prstGeom prst="rect">
            <a:avLst/>
          </a:prstGeom>
        </p:spPr>
        <p:txBody>
          <a:bodyPr lIns="0" tIns="0" rIns="0" bIns="0"/>
          <a:lstStyle>
            <a:lvl1pPr marL="0" indent="0" algn="l">
              <a:buNone/>
              <a:defRPr sz="1100" b="0" cap="none" spc="0" baseline="0">
                <a:solidFill>
                  <a:srgbClr val="FFFFFF"/>
                </a:solidFill>
                <a:latin typeface="Verdana"/>
                <a:cs typeface="Verdana"/>
              </a:defRPr>
            </a:lvl1pPr>
          </a:lstStyle>
          <a:p>
            <a:pPr lvl="0"/>
            <a:r>
              <a:rPr lang="en-US" dirty="0"/>
              <a:t>Click to Add Date</a:t>
            </a:r>
          </a:p>
        </p:txBody>
      </p:sp>
      <p:sp>
        <p:nvSpPr>
          <p:cNvPr id="8" name="Picture Placeholder 4"/>
          <p:cNvSpPr>
            <a:spLocks noGrp="1"/>
          </p:cNvSpPr>
          <p:nvPr>
            <p:ph type="pic" sz="quarter" idx="15" hasCustomPrompt="1"/>
          </p:nvPr>
        </p:nvSpPr>
        <p:spPr>
          <a:xfrm>
            <a:off x="450130" y="4431487"/>
            <a:ext cx="1346293" cy="432197"/>
          </a:xfrm>
          <a:prstGeom prst="rect">
            <a:avLst/>
          </a:prstGeom>
          <a:noFill/>
        </p:spPr>
        <p:txBody>
          <a:bodyPr anchor="t" anchorCtr="0">
            <a:normAutofit/>
          </a:bodyPr>
          <a:lstStyle>
            <a:lvl1pPr marL="0" indent="0" algn="l">
              <a:buNone/>
              <a:defRPr sz="600" b="0" i="0" spc="0" baseline="0">
                <a:solidFill>
                  <a:srgbClr val="B1B3B3"/>
                </a:solidFill>
                <a:latin typeface="Verdana"/>
                <a:cs typeface="Verdana"/>
              </a:defRPr>
            </a:lvl1pPr>
          </a:lstStyle>
          <a:p>
            <a:r>
              <a:rPr lang="en-US"/>
              <a:t>Optional partner logo can be placed here. This box will not appear if not used.</a:t>
            </a:r>
          </a:p>
        </p:txBody>
      </p:sp>
    </p:spTree>
    <p:extLst>
      <p:ext uri="{BB962C8B-B14F-4D97-AF65-F5344CB8AC3E}">
        <p14:creationId xmlns:p14="http://schemas.microsoft.com/office/powerpoint/2010/main" val="42178601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adrant with Heading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cxnSp>
        <p:nvCxnSpPr>
          <p:cNvPr id="5" name="Straight Connector 4"/>
          <p:cNvCxnSpPr/>
          <p:nvPr userDrawn="1"/>
        </p:nvCxnSpPr>
        <p:spPr>
          <a:xfrm>
            <a:off x="4572000" y="1183585"/>
            <a:ext cx="0" cy="3106181"/>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userDrawn="1"/>
        </p:nvCxnSpPr>
        <p:spPr>
          <a:xfrm flipH="1" flipV="1">
            <a:off x="441258" y="2733872"/>
            <a:ext cx="8252098" cy="280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3" name="Text Placeholder 12"/>
          <p:cNvSpPr>
            <a:spLocks noGrp="1"/>
          </p:cNvSpPr>
          <p:nvPr>
            <p:ph type="body" sz="quarter" idx="11" hasCustomPrompt="1"/>
          </p:nvPr>
        </p:nvSpPr>
        <p:spPr>
          <a:xfrm>
            <a:off x="450645" y="1506801"/>
            <a:ext cx="3958108" cy="1133260"/>
          </a:xfrm>
          <a:prstGeom prst="rect">
            <a:avLst/>
          </a:prstGeom>
        </p:spPr>
        <p:txBody>
          <a:bodyPr>
            <a:noAutofit/>
          </a:bodyPr>
          <a:lstStyle>
            <a:lvl1pPr>
              <a:lnSpc>
                <a:spcPct val="100000"/>
              </a:lnSpc>
              <a:defRPr sz="1100"/>
            </a:lvl1pPr>
            <a:lvl2pPr>
              <a:lnSpc>
                <a:spcPct val="100000"/>
              </a:lnSpc>
              <a:defRPr sz="1100"/>
            </a:lvl2pPr>
            <a:lvl3pPr>
              <a:lnSpc>
                <a:spcPct val="100000"/>
              </a:lnSpc>
              <a:defRPr sz="1100"/>
            </a:lvl3pPr>
            <a:lvl4pPr>
              <a:lnSpc>
                <a:spcPct val="100000"/>
              </a:lnSpc>
              <a:defRPr sz="1100"/>
            </a:lvl4pPr>
            <a:lvl5pPr>
              <a:lnSpc>
                <a:spcPct val="100000"/>
              </a:lnSpc>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5"/>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5" name="Text Placeholder 5"/>
          <p:cNvSpPr>
            <a:spLocks noGrp="1"/>
          </p:cNvSpPr>
          <p:nvPr>
            <p:ph type="body" sz="quarter" idx="21" hasCustomPrompt="1"/>
          </p:nvPr>
        </p:nvSpPr>
        <p:spPr>
          <a:xfrm>
            <a:off x="451705" y="1187777"/>
            <a:ext cx="3960302" cy="281116"/>
          </a:xfrm>
          <a:prstGeom prst="rect">
            <a:avLst/>
          </a:prstGeom>
        </p:spPr>
        <p:txBody>
          <a:bodyPr anchor="b" anchorCtr="0">
            <a:noAutofit/>
          </a:bodyPr>
          <a:lstStyle>
            <a:lvl1pPr marL="0" indent="0">
              <a:lnSpc>
                <a:spcPct val="100000"/>
              </a:lnSpc>
              <a:buFontTx/>
              <a:buNone/>
              <a:defRPr sz="1300" b="1" i="0"/>
            </a:lvl1pPr>
          </a:lstStyle>
          <a:p>
            <a:pPr lvl="0"/>
            <a:r>
              <a:rPr lang="en-US"/>
              <a:t>Click to edit heading</a:t>
            </a:r>
          </a:p>
        </p:txBody>
      </p:sp>
      <p:sp>
        <p:nvSpPr>
          <p:cNvPr id="26" name="Text Placeholder 12"/>
          <p:cNvSpPr>
            <a:spLocks noGrp="1"/>
          </p:cNvSpPr>
          <p:nvPr>
            <p:ph type="body" sz="quarter" idx="22" hasCustomPrompt="1"/>
          </p:nvPr>
        </p:nvSpPr>
        <p:spPr>
          <a:xfrm>
            <a:off x="4730160" y="1506801"/>
            <a:ext cx="3958108" cy="1133260"/>
          </a:xfrm>
          <a:prstGeom prst="rect">
            <a:avLst/>
          </a:prstGeom>
        </p:spPr>
        <p:txBody>
          <a:bodyPr>
            <a:noAutofit/>
          </a:bodyPr>
          <a:lstStyle>
            <a:lvl1pPr>
              <a:lnSpc>
                <a:spcPct val="100000"/>
              </a:lnSpc>
              <a:defRPr sz="1100"/>
            </a:lvl1pPr>
            <a:lvl2pPr>
              <a:lnSpc>
                <a:spcPct val="100000"/>
              </a:lnSpc>
              <a:defRPr sz="1100"/>
            </a:lvl2pPr>
            <a:lvl3pPr>
              <a:lnSpc>
                <a:spcPct val="100000"/>
              </a:lnSpc>
              <a:defRPr sz="1100"/>
            </a:lvl3pPr>
            <a:lvl4pPr>
              <a:lnSpc>
                <a:spcPct val="100000"/>
              </a:lnSpc>
              <a:defRPr sz="1100"/>
            </a:lvl4pPr>
            <a:lvl5pPr>
              <a:lnSpc>
                <a:spcPct val="100000"/>
              </a:lnSpc>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7" name="Text Placeholder 5"/>
          <p:cNvSpPr>
            <a:spLocks noGrp="1"/>
          </p:cNvSpPr>
          <p:nvPr>
            <p:ph type="body" sz="quarter" idx="23" hasCustomPrompt="1"/>
          </p:nvPr>
        </p:nvSpPr>
        <p:spPr>
          <a:xfrm>
            <a:off x="4731220" y="1187777"/>
            <a:ext cx="3960302" cy="281116"/>
          </a:xfrm>
          <a:prstGeom prst="rect">
            <a:avLst/>
          </a:prstGeom>
        </p:spPr>
        <p:txBody>
          <a:bodyPr anchor="b" anchorCtr="0">
            <a:noAutofit/>
          </a:bodyPr>
          <a:lstStyle>
            <a:lvl1pPr marL="0" indent="0">
              <a:lnSpc>
                <a:spcPct val="100000"/>
              </a:lnSpc>
              <a:buFontTx/>
              <a:buNone/>
              <a:defRPr sz="1300" b="1" i="0"/>
            </a:lvl1pPr>
          </a:lstStyle>
          <a:p>
            <a:pPr lvl="0"/>
            <a:r>
              <a:rPr lang="en-US"/>
              <a:t>Click to edit heading</a:t>
            </a:r>
          </a:p>
        </p:txBody>
      </p:sp>
      <p:sp>
        <p:nvSpPr>
          <p:cNvPr id="28" name="Text Placeholder 12"/>
          <p:cNvSpPr>
            <a:spLocks noGrp="1"/>
          </p:cNvSpPr>
          <p:nvPr>
            <p:ph type="body" sz="quarter" idx="24" hasCustomPrompt="1"/>
          </p:nvPr>
        </p:nvSpPr>
        <p:spPr>
          <a:xfrm>
            <a:off x="450645" y="3153953"/>
            <a:ext cx="3958108" cy="1133260"/>
          </a:xfrm>
          <a:prstGeom prst="rect">
            <a:avLst/>
          </a:prstGeom>
        </p:spPr>
        <p:txBody>
          <a:bodyPr>
            <a:noAutofit/>
          </a:bodyPr>
          <a:lstStyle>
            <a:lvl1pPr>
              <a:lnSpc>
                <a:spcPct val="100000"/>
              </a:lnSpc>
              <a:defRPr sz="1100"/>
            </a:lvl1pPr>
            <a:lvl2pPr>
              <a:lnSpc>
                <a:spcPct val="100000"/>
              </a:lnSpc>
              <a:defRPr sz="1100"/>
            </a:lvl2pPr>
            <a:lvl3pPr>
              <a:lnSpc>
                <a:spcPct val="100000"/>
              </a:lnSpc>
              <a:defRPr sz="1100"/>
            </a:lvl3pPr>
            <a:lvl4pPr>
              <a:lnSpc>
                <a:spcPct val="100000"/>
              </a:lnSpc>
              <a:defRPr sz="1100"/>
            </a:lvl4pPr>
            <a:lvl5pPr>
              <a:lnSpc>
                <a:spcPct val="100000"/>
              </a:lnSpc>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9" name="Text Placeholder 5"/>
          <p:cNvSpPr>
            <a:spLocks noGrp="1"/>
          </p:cNvSpPr>
          <p:nvPr>
            <p:ph type="body" sz="quarter" idx="25" hasCustomPrompt="1"/>
          </p:nvPr>
        </p:nvSpPr>
        <p:spPr>
          <a:xfrm>
            <a:off x="451705" y="2834929"/>
            <a:ext cx="3960302" cy="281116"/>
          </a:xfrm>
          <a:prstGeom prst="rect">
            <a:avLst/>
          </a:prstGeom>
        </p:spPr>
        <p:txBody>
          <a:bodyPr anchor="b" anchorCtr="0">
            <a:noAutofit/>
          </a:bodyPr>
          <a:lstStyle>
            <a:lvl1pPr marL="0" indent="0">
              <a:lnSpc>
                <a:spcPct val="100000"/>
              </a:lnSpc>
              <a:buFontTx/>
              <a:buNone/>
              <a:defRPr sz="1300" b="1" i="0"/>
            </a:lvl1pPr>
          </a:lstStyle>
          <a:p>
            <a:pPr lvl="0"/>
            <a:r>
              <a:rPr lang="en-US"/>
              <a:t>Click to edit heading</a:t>
            </a:r>
          </a:p>
        </p:txBody>
      </p:sp>
      <p:sp>
        <p:nvSpPr>
          <p:cNvPr id="30" name="Text Placeholder 12"/>
          <p:cNvSpPr>
            <a:spLocks noGrp="1"/>
          </p:cNvSpPr>
          <p:nvPr>
            <p:ph type="body" sz="quarter" idx="26" hasCustomPrompt="1"/>
          </p:nvPr>
        </p:nvSpPr>
        <p:spPr>
          <a:xfrm>
            <a:off x="4730160" y="3153953"/>
            <a:ext cx="3958108" cy="1133260"/>
          </a:xfrm>
          <a:prstGeom prst="rect">
            <a:avLst/>
          </a:prstGeom>
        </p:spPr>
        <p:txBody>
          <a:bodyPr>
            <a:noAutofit/>
          </a:bodyPr>
          <a:lstStyle>
            <a:lvl1pPr>
              <a:lnSpc>
                <a:spcPct val="100000"/>
              </a:lnSpc>
              <a:defRPr sz="1100"/>
            </a:lvl1pPr>
            <a:lvl2pPr>
              <a:lnSpc>
                <a:spcPct val="100000"/>
              </a:lnSpc>
              <a:defRPr sz="1100"/>
            </a:lvl2pPr>
            <a:lvl3pPr>
              <a:lnSpc>
                <a:spcPct val="100000"/>
              </a:lnSpc>
              <a:defRPr sz="1100"/>
            </a:lvl3pPr>
            <a:lvl4pPr>
              <a:lnSpc>
                <a:spcPct val="100000"/>
              </a:lnSpc>
              <a:defRPr sz="1100"/>
            </a:lvl4pPr>
            <a:lvl5pPr>
              <a:lnSpc>
                <a:spcPct val="100000"/>
              </a:lnSpc>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31" name="Text Placeholder 5"/>
          <p:cNvSpPr>
            <a:spLocks noGrp="1"/>
          </p:cNvSpPr>
          <p:nvPr>
            <p:ph type="body" sz="quarter" idx="27" hasCustomPrompt="1"/>
          </p:nvPr>
        </p:nvSpPr>
        <p:spPr>
          <a:xfrm>
            <a:off x="4731220" y="2834929"/>
            <a:ext cx="3960302" cy="281116"/>
          </a:xfrm>
          <a:prstGeom prst="rect">
            <a:avLst/>
          </a:prstGeom>
        </p:spPr>
        <p:txBody>
          <a:bodyPr anchor="b" anchorCtr="0">
            <a:noAutofit/>
          </a:bodyPr>
          <a:lstStyle>
            <a:lvl1pPr marL="0" indent="0">
              <a:lnSpc>
                <a:spcPct val="100000"/>
              </a:lnSpc>
              <a:buFontTx/>
              <a:buNone/>
              <a:defRPr sz="1300" b="1" i="0"/>
            </a:lvl1pPr>
          </a:lstStyle>
          <a:p>
            <a:pPr lvl="0"/>
            <a:r>
              <a:rPr lang="en-US"/>
              <a:t>Click to edit heading</a:t>
            </a:r>
          </a:p>
        </p:txBody>
      </p:sp>
    </p:spTree>
    <p:extLst>
      <p:ext uri="{BB962C8B-B14F-4D97-AF65-F5344CB8AC3E}">
        <p14:creationId xmlns:p14="http://schemas.microsoft.com/office/powerpoint/2010/main" val="20886364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ategories Horizontal">
    <p:spTree>
      <p:nvGrpSpPr>
        <p:cNvPr id="1" name=""/>
        <p:cNvGrpSpPr/>
        <p:nvPr/>
      </p:nvGrpSpPr>
      <p:grpSpPr>
        <a:xfrm>
          <a:off x="0" y="0"/>
          <a:ext cx="0" cy="0"/>
          <a:chOff x="0" y="0"/>
          <a:chExt cx="0" cy="0"/>
        </a:xfrm>
      </p:grpSpPr>
      <p:sp>
        <p:nvSpPr>
          <p:cNvPr id="16" name="Text Placeholder 15"/>
          <p:cNvSpPr>
            <a:spLocks noGrp="1"/>
          </p:cNvSpPr>
          <p:nvPr>
            <p:ph type="body" sz="quarter" idx="17" hasCustomPrompt="1"/>
          </p:nvPr>
        </p:nvSpPr>
        <p:spPr>
          <a:xfrm>
            <a:off x="451277" y="1328359"/>
            <a:ext cx="3046381" cy="728332"/>
          </a:xfrm>
          <a:prstGeom prst="rect">
            <a:avLst/>
          </a:prstGeom>
          <a:solidFill>
            <a:schemeClr val="tx2"/>
          </a:solidFill>
        </p:spPr>
        <p:txBody>
          <a:bodyPr anchor="ctr" anchorCtr="1"/>
          <a:lstStyle>
            <a:lvl1pPr marL="0" indent="0" algn="ctr">
              <a:lnSpc>
                <a:spcPct val="100000"/>
              </a:lnSpc>
              <a:buFontTx/>
              <a:buNone/>
              <a:defRPr sz="1500" b="1" i="0">
                <a:solidFill>
                  <a:schemeClr val="bg1"/>
                </a:solidFill>
              </a:defRPr>
            </a:lvl1pPr>
          </a:lstStyle>
          <a:p>
            <a:pPr lvl="0"/>
            <a:r>
              <a:rPr lang="en-US"/>
              <a:t>Click to edit text</a:t>
            </a:r>
          </a:p>
        </p:txBody>
      </p:sp>
      <p:sp>
        <p:nvSpPr>
          <p:cNvPr id="2" name="Title 1"/>
          <p:cNvSpPr>
            <a:spLocks noGrp="1"/>
          </p:cNvSpPr>
          <p:nvPr>
            <p:ph type="title" hasCustomPrompt="1"/>
          </p:nvPr>
        </p:nvSpPr>
        <p:spPr/>
        <p:txBody>
          <a:bodyPr/>
          <a:lstStyle/>
          <a:p>
            <a:r>
              <a:rPr lang="en-US" dirty="0"/>
              <a:t>Click to Edit Title</a:t>
            </a:r>
            <a:endParaRPr lang="en-US"/>
          </a:p>
        </p:txBody>
      </p:sp>
      <p:sp>
        <p:nvSpPr>
          <p:cNvPr id="4" name="Slide Number Placeholder 3"/>
          <p:cNvSpPr>
            <a:spLocks noGrp="1"/>
          </p:cNvSpPr>
          <p:nvPr>
            <p:ph type="sldNum" sz="quarter" idx="20"/>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21" name="Text Placeholder 11"/>
          <p:cNvSpPr>
            <a:spLocks noGrp="1"/>
          </p:cNvSpPr>
          <p:nvPr>
            <p:ph type="body" sz="quarter" idx="21" hasCustomPrompt="1"/>
          </p:nvPr>
        </p:nvSpPr>
        <p:spPr>
          <a:xfrm>
            <a:off x="3830320" y="1249032"/>
            <a:ext cx="4859760" cy="917367"/>
          </a:xfrm>
          <a:prstGeom prst="rect">
            <a:avLst/>
          </a:prstGeom>
        </p:spPr>
        <p:txBody>
          <a:bodyPr>
            <a:noAutofit/>
          </a:bodyPr>
          <a:lstStyle>
            <a:lvl1pPr>
              <a:defRPr sz="1200"/>
            </a:lvl1pPr>
          </a:lstStyle>
          <a:p>
            <a:pPr lvl="0"/>
            <a:r>
              <a:rPr lang="en-US" dirty="0"/>
              <a:t>Add text here</a:t>
            </a:r>
          </a:p>
          <a:p>
            <a:pPr lvl="0"/>
            <a:endParaRPr lang="en-US"/>
          </a:p>
        </p:txBody>
      </p:sp>
      <p:sp>
        <p:nvSpPr>
          <p:cNvPr id="10" name="Text Placeholder 15"/>
          <p:cNvSpPr>
            <a:spLocks noGrp="1"/>
          </p:cNvSpPr>
          <p:nvPr>
            <p:ph type="body" sz="quarter" idx="22" hasCustomPrompt="1"/>
          </p:nvPr>
        </p:nvSpPr>
        <p:spPr>
          <a:xfrm>
            <a:off x="451277" y="2387789"/>
            <a:ext cx="3046381" cy="728332"/>
          </a:xfrm>
          <a:prstGeom prst="rect">
            <a:avLst/>
          </a:prstGeom>
          <a:solidFill>
            <a:schemeClr val="tx2"/>
          </a:solidFill>
        </p:spPr>
        <p:txBody>
          <a:bodyPr anchor="ctr" anchorCtr="1"/>
          <a:lstStyle>
            <a:lvl1pPr marL="0" indent="0" algn="ctr">
              <a:lnSpc>
                <a:spcPct val="100000"/>
              </a:lnSpc>
              <a:buFontTx/>
              <a:buNone/>
              <a:defRPr sz="1500" b="1" i="0">
                <a:solidFill>
                  <a:schemeClr val="bg1"/>
                </a:solidFill>
              </a:defRPr>
            </a:lvl1pPr>
          </a:lstStyle>
          <a:p>
            <a:pPr lvl="0"/>
            <a:r>
              <a:rPr lang="en-US"/>
              <a:t>Click to edit text</a:t>
            </a:r>
          </a:p>
        </p:txBody>
      </p:sp>
      <p:sp>
        <p:nvSpPr>
          <p:cNvPr id="11" name="Text Placeholder 11"/>
          <p:cNvSpPr>
            <a:spLocks noGrp="1"/>
          </p:cNvSpPr>
          <p:nvPr>
            <p:ph type="body" sz="quarter" idx="23" hasCustomPrompt="1"/>
          </p:nvPr>
        </p:nvSpPr>
        <p:spPr>
          <a:xfrm>
            <a:off x="3830320" y="2308462"/>
            <a:ext cx="4859760" cy="917367"/>
          </a:xfrm>
          <a:prstGeom prst="rect">
            <a:avLst/>
          </a:prstGeom>
        </p:spPr>
        <p:txBody>
          <a:bodyPr>
            <a:noAutofit/>
          </a:bodyPr>
          <a:lstStyle>
            <a:lvl1pPr>
              <a:defRPr sz="1200"/>
            </a:lvl1pPr>
          </a:lstStyle>
          <a:p>
            <a:pPr lvl="0"/>
            <a:r>
              <a:rPr lang="en-US" dirty="0"/>
              <a:t>Add text here</a:t>
            </a:r>
          </a:p>
          <a:p>
            <a:pPr lvl="0"/>
            <a:endParaRPr lang="en-US"/>
          </a:p>
        </p:txBody>
      </p:sp>
      <p:sp>
        <p:nvSpPr>
          <p:cNvPr id="12" name="Text Placeholder 15"/>
          <p:cNvSpPr>
            <a:spLocks noGrp="1"/>
          </p:cNvSpPr>
          <p:nvPr>
            <p:ph type="body" sz="quarter" idx="24" hasCustomPrompt="1"/>
          </p:nvPr>
        </p:nvSpPr>
        <p:spPr>
          <a:xfrm>
            <a:off x="451277" y="3447219"/>
            <a:ext cx="3046381" cy="728332"/>
          </a:xfrm>
          <a:prstGeom prst="rect">
            <a:avLst/>
          </a:prstGeom>
          <a:solidFill>
            <a:schemeClr val="tx2"/>
          </a:solidFill>
        </p:spPr>
        <p:txBody>
          <a:bodyPr anchor="ctr" anchorCtr="1"/>
          <a:lstStyle>
            <a:lvl1pPr marL="0" indent="0" algn="ctr">
              <a:lnSpc>
                <a:spcPct val="100000"/>
              </a:lnSpc>
              <a:buFontTx/>
              <a:buNone/>
              <a:defRPr sz="1500" b="1" i="0">
                <a:solidFill>
                  <a:schemeClr val="bg1"/>
                </a:solidFill>
              </a:defRPr>
            </a:lvl1pPr>
          </a:lstStyle>
          <a:p>
            <a:pPr lvl="0"/>
            <a:r>
              <a:rPr lang="en-US"/>
              <a:t>Click to edit text</a:t>
            </a:r>
          </a:p>
        </p:txBody>
      </p:sp>
      <p:sp>
        <p:nvSpPr>
          <p:cNvPr id="15" name="Text Placeholder 11"/>
          <p:cNvSpPr>
            <a:spLocks noGrp="1"/>
          </p:cNvSpPr>
          <p:nvPr>
            <p:ph type="body" sz="quarter" idx="25" hasCustomPrompt="1"/>
          </p:nvPr>
        </p:nvSpPr>
        <p:spPr>
          <a:xfrm>
            <a:off x="3830320" y="3367892"/>
            <a:ext cx="4859760" cy="917367"/>
          </a:xfrm>
          <a:prstGeom prst="rect">
            <a:avLst/>
          </a:prstGeom>
        </p:spPr>
        <p:txBody>
          <a:bodyPr>
            <a:noAutofit/>
          </a:bodyPr>
          <a:lstStyle>
            <a:lvl1pPr>
              <a:defRPr sz="1200"/>
            </a:lvl1pPr>
          </a:lstStyle>
          <a:p>
            <a:pPr lvl="0"/>
            <a:r>
              <a:rPr lang="en-US" dirty="0"/>
              <a:t>Add text here</a:t>
            </a:r>
          </a:p>
          <a:p>
            <a:pPr lvl="0"/>
            <a:endParaRPr lang="en-US"/>
          </a:p>
        </p:txBody>
      </p:sp>
    </p:spTree>
    <p:extLst>
      <p:ext uri="{BB962C8B-B14F-4D97-AF65-F5344CB8AC3E}">
        <p14:creationId xmlns:p14="http://schemas.microsoft.com/office/powerpoint/2010/main" val="40004454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ategories Vertical">
    <p:spTree>
      <p:nvGrpSpPr>
        <p:cNvPr id="1" name=""/>
        <p:cNvGrpSpPr/>
        <p:nvPr/>
      </p:nvGrpSpPr>
      <p:grpSpPr>
        <a:xfrm>
          <a:off x="0" y="0"/>
          <a:ext cx="0" cy="0"/>
          <a:chOff x="0" y="0"/>
          <a:chExt cx="0" cy="0"/>
        </a:xfrm>
      </p:grpSpPr>
      <p:sp>
        <p:nvSpPr>
          <p:cNvPr id="12" name="Text Placeholder 15"/>
          <p:cNvSpPr>
            <a:spLocks noGrp="1"/>
          </p:cNvSpPr>
          <p:nvPr>
            <p:ph type="body" sz="quarter" idx="17" hasCustomPrompt="1"/>
          </p:nvPr>
        </p:nvSpPr>
        <p:spPr>
          <a:xfrm>
            <a:off x="449431" y="1175640"/>
            <a:ext cx="3949192" cy="601980"/>
          </a:xfrm>
          <a:prstGeom prst="rect">
            <a:avLst/>
          </a:prstGeom>
          <a:solidFill>
            <a:schemeClr val="tx2"/>
          </a:solidFill>
        </p:spPr>
        <p:txBody>
          <a:bodyPr anchor="ctr" anchorCtr="1"/>
          <a:lstStyle>
            <a:lvl1pPr marL="0" indent="0" algn="ctr">
              <a:lnSpc>
                <a:spcPct val="100000"/>
              </a:lnSpc>
              <a:buFontTx/>
              <a:buNone/>
              <a:defRPr sz="1500" b="1" i="0">
                <a:solidFill>
                  <a:schemeClr val="bg1"/>
                </a:solidFill>
              </a:defRPr>
            </a:lvl1pPr>
          </a:lstStyle>
          <a:p>
            <a:pPr lvl="0"/>
            <a:r>
              <a:rPr lang="en-US"/>
              <a:t>Click to edit text</a:t>
            </a:r>
          </a:p>
        </p:txBody>
      </p:sp>
      <p:sp>
        <p:nvSpPr>
          <p:cNvPr id="2" name="Title 1"/>
          <p:cNvSpPr>
            <a:spLocks noGrp="1"/>
          </p:cNvSpPr>
          <p:nvPr>
            <p:ph type="title" hasCustomPrompt="1"/>
          </p:nvPr>
        </p:nvSpPr>
        <p:spPr/>
        <p:txBody>
          <a:bodyPr/>
          <a:lstStyle/>
          <a:p>
            <a:r>
              <a:rPr lang="en-US" dirty="0"/>
              <a:t>Click to Edit Title</a:t>
            </a:r>
            <a:endParaRPr lang="en-US"/>
          </a:p>
        </p:txBody>
      </p:sp>
      <p:sp>
        <p:nvSpPr>
          <p:cNvPr id="19" name="Text Placeholder 12"/>
          <p:cNvSpPr>
            <a:spLocks noGrp="1"/>
          </p:cNvSpPr>
          <p:nvPr>
            <p:ph type="body" sz="quarter" idx="11" hasCustomPrompt="1"/>
          </p:nvPr>
        </p:nvSpPr>
        <p:spPr>
          <a:xfrm>
            <a:off x="446224" y="1853280"/>
            <a:ext cx="3957672" cy="1438560"/>
          </a:xfrm>
          <a:prstGeom prst="rect">
            <a:avLst/>
          </a:prstGeom>
        </p:spPr>
        <p:txBody>
          <a:bodyPr>
            <a:noAutofit/>
          </a:bodyPr>
          <a:lstStyle>
            <a:lvl1pPr>
              <a:defRPr sz="1200"/>
            </a:lvl1pPr>
            <a:lvl2pPr>
              <a:lnSpc>
                <a:spcPts val="1800"/>
              </a:lnSpc>
              <a:defRPr sz="1200"/>
            </a:lvl2pPr>
            <a:lvl3pPr>
              <a:lnSpc>
                <a:spcPts val="1800"/>
              </a:lnSpc>
              <a:defRPr sz="1200"/>
            </a:lvl3pPr>
            <a:lvl4pPr>
              <a:lnSpc>
                <a:spcPts val="1800"/>
              </a:lnSpc>
              <a:defRPr sz="1200"/>
            </a:lvl4pPr>
            <a:lvl5pPr>
              <a:lnSpc>
                <a:spcPts val="1800"/>
              </a:lnSpc>
              <a:defRPr sz="12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23"/>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0" name="Text Placeholder 5"/>
          <p:cNvSpPr>
            <a:spLocks noGrp="1"/>
          </p:cNvSpPr>
          <p:nvPr>
            <p:ph type="body" sz="quarter" idx="26" hasCustomPrompt="1"/>
          </p:nvPr>
        </p:nvSpPr>
        <p:spPr>
          <a:xfrm>
            <a:off x="447736" y="3426401"/>
            <a:ext cx="8246492" cy="961673"/>
          </a:xfrm>
          <a:prstGeom prst="rect">
            <a:avLst/>
          </a:prstGeom>
        </p:spPr>
        <p:txBody>
          <a:bodyPr>
            <a:noAutofit/>
          </a:bodyPr>
          <a:lstStyle>
            <a:lvl1pPr marL="0" marR="0" indent="0" algn="l" defTabSz="457155" rtl="0" eaLnBrk="1" fontAlgn="base" latinLnBrk="0" hangingPunct="1">
              <a:lnSpc>
                <a:spcPct val="100000"/>
              </a:lnSpc>
              <a:spcBef>
                <a:spcPct val="20000"/>
              </a:spcBef>
              <a:spcAft>
                <a:spcPct val="0"/>
              </a:spcAft>
              <a:buClr>
                <a:schemeClr val="accent1"/>
              </a:buClr>
              <a:buSzTx/>
              <a:buFontTx/>
              <a:buNone/>
              <a:tabLst/>
              <a:defRPr sz="1800" b="1" i="0">
                <a:solidFill>
                  <a:schemeClr val="accent1"/>
                </a:solidFill>
              </a:defRPr>
            </a:lvl1pPr>
          </a:lstStyle>
          <a:p>
            <a:pPr lvl="0"/>
            <a:r>
              <a:rPr lang="en-US"/>
              <a:t>Click to edit text. Conclusion or summary based on the two boxes above may go here. The text in the box may be up to three lines in this space.</a:t>
            </a:r>
          </a:p>
        </p:txBody>
      </p:sp>
      <p:sp>
        <p:nvSpPr>
          <p:cNvPr id="15" name="Text Placeholder 15"/>
          <p:cNvSpPr>
            <a:spLocks noGrp="1"/>
          </p:cNvSpPr>
          <p:nvPr>
            <p:ph type="body" sz="quarter" idx="27" hasCustomPrompt="1"/>
          </p:nvPr>
        </p:nvSpPr>
        <p:spPr>
          <a:xfrm>
            <a:off x="4737381" y="1175640"/>
            <a:ext cx="3949192" cy="601980"/>
          </a:xfrm>
          <a:prstGeom prst="rect">
            <a:avLst/>
          </a:prstGeom>
          <a:solidFill>
            <a:schemeClr val="tx2"/>
          </a:solidFill>
        </p:spPr>
        <p:txBody>
          <a:bodyPr anchor="ctr" anchorCtr="1"/>
          <a:lstStyle>
            <a:lvl1pPr marL="0" indent="0" algn="ctr">
              <a:lnSpc>
                <a:spcPct val="100000"/>
              </a:lnSpc>
              <a:buFontTx/>
              <a:buNone/>
              <a:defRPr sz="1500" b="1" i="0">
                <a:solidFill>
                  <a:schemeClr val="bg1"/>
                </a:solidFill>
              </a:defRPr>
            </a:lvl1pPr>
          </a:lstStyle>
          <a:p>
            <a:pPr lvl="0"/>
            <a:r>
              <a:rPr lang="en-US"/>
              <a:t>Click to edit text</a:t>
            </a:r>
          </a:p>
        </p:txBody>
      </p:sp>
      <p:sp>
        <p:nvSpPr>
          <p:cNvPr id="16" name="Text Placeholder 12"/>
          <p:cNvSpPr>
            <a:spLocks noGrp="1"/>
          </p:cNvSpPr>
          <p:nvPr>
            <p:ph type="body" sz="quarter" idx="28" hasCustomPrompt="1"/>
          </p:nvPr>
        </p:nvSpPr>
        <p:spPr>
          <a:xfrm>
            <a:off x="4734174" y="1853280"/>
            <a:ext cx="3957672" cy="1438560"/>
          </a:xfrm>
          <a:prstGeom prst="rect">
            <a:avLst/>
          </a:prstGeom>
        </p:spPr>
        <p:txBody>
          <a:bodyPr>
            <a:noAutofit/>
          </a:bodyPr>
          <a:lstStyle>
            <a:lvl1pPr>
              <a:defRPr sz="1200"/>
            </a:lvl1pPr>
            <a:lvl2pPr>
              <a:lnSpc>
                <a:spcPts val="1800"/>
              </a:lnSpc>
              <a:defRPr sz="1200"/>
            </a:lvl2pPr>
            <a:lvl3pPr>
              <a:lnSpc>
                <a:spcPts val="1800"/>
              </a:lnSpc>
              <a:defRPr sz="1200"/>
            </a:lvl3pPr>
            <a:lvl4pPr>
              <a:lnSpc>
                <a:spcPts val="1800"/>
              </a:lnSpc>
              <a:defRPr sz="1200"/>
            </a:lvl4pPr>
            <a:lvl5pPr>
              <a:lnSpc>
                <a:spcPts val="1800"/>
              </a:lnSpc>
              <a:defRPr sz="12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274105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low Char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26" name="Text Placeholder 12"/>
          <p:cNvSpPr>
            <a:spLocks noGrp="1"/>
          </p:cNvSpPr>
          <p:nvPr>
            <p:ph type="body" sz="quarter" idx="21" hasCustomPrompt="1"/>
          </p:nvPr>
        </p:nvSpPr>
        <p:spPr>
          <a:xfrm>
            <a:off x="6789827" y="1853282"/>
            <a:ext cx="1893094" cy="2541927"/>
          </a:xfrm>
          <a:prstGeom prst="rect">
            <a:avLst/>
          </a:prstGeom>
        </p:spPr>
        <p:txBody>
          <a:bodyPr>
            <a:noAutofit/>
          </a:bodyPr>
          <a:lstStyle>
            <a:lvl1pPr marL="0" indent="-137160">
              <a:lnSpc>
                <a:spcPct val="100000"/>
              </a:lnSpc>
              <a:buClr>
                <a:schemeClr val="accent4"/>
              </a:buClr>
              <a:defRPr sz="900"/>
            </a:lvl1pPr>
            <a:lvl2pPr marL="270000" indent="-136800">
              <a:lnSpc>
                <a:spcPct val="100000"/>
              </a:lnSpc>
              <a:buClr>
                <a:schemeClr val="accent4"/>
              </a:buClr>
              <a:defRPr sz="900"/>
            </a:lvl2pPr>
            <a:lvl3pPr marL="360000" indent="-136800" algn="l">
              <a:lnSpc>
                <a:spcPct val="100000"/>
              </a:lnSpc>
              <a:buClr>
                <a:schemeClr val="accent4"/>
              </a:buClr>
              <a:defRPr sz="900"/>
            </a:lvl3pPr>
            <a:lvl4pPr marL="511200" indent="-136800">
              <a:lnSpc>
                <a:spcPct val="100000"/>
              </a:lnSpc>
              <a:buClr>
                <a:schemeClr val="accent4"/>
              </a:buClr>
              <a:defRPr sz="900"/>
            </a:lvl4pPr>
            <a:lvl5pPr marL="655200" indent="-136800">
              <a:lnSpc>
                <a:spcPct val="100000"/>
              </a:lnSpc>
              <a:buClr>
                <a:schemeClr val="accent4"/>
              </a:buClr>
              <a:defRPr sz="9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a:p>
        </p:txBody>
      </p:sp>
      <p:sp>
        <p:nvSpPr>
          <p:cNvPr id="4" name="Slide Number Placeholder 3"/>
          <p:cNvSpPr>
            <a:spLocks noGrp="1"/>
          </p:cNvSpPr>
          <p:nvPr>
            <p:ph type="sldNum" sz="quarter" idx="2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7" name="Text Placeholder 15"/>
          <p:cNvSpPr>
            <a:spLocks noGrp="1"/>
          </p:cNvSpPr>
          <p:nvPr>
            <p:ph type="body" sz="quarter" idx="23" hasCustomPrompt="1"/>
          </p:nvPr>
        </p:nvSpPr>
        <p:spPr>
          <a:xfrm>
            <a:off x="449780" y="1175640"/>
            <a:ext cx="1891549" cy="601980"/>
          </a:xfrm>
          <a:prstGeom prst="rect">
            <a:avLst/>
          </a:prstGeom>
          <a:solidFill>
            <a:schemeClr val="accent3"/>
          </a:solidFill>
        </p:spPr>
        <p:txBody>
          <a:bodyPr anchor="ctr" anchorCtr="1"/>
          <a:lstStyle>
            <a:lvl1pPr marL="0" indent="0" algn="ctr">
              <a:buFontTx/>
              <a:buNone/>
              <a:defRPr sz="1100" b="1" i="0">
                <a:solidFill>
                  <a:schemeClr val="bg1"/>
                </a:solidFill>
              </a:defRPr>
            </a:lvl1pPr>
          </a:lstStyle>
          <a:p>
            <a:pPr lvl="0"/>
            <a:r>
              <a:rPr lang="en-US"/>
              <a:t>Click to </a:t>
            </a:r>
            <a:br>
              <a:rPr lang="en-US"/>
            </a:br>
            <a:r>
              <a:rPr lang="en-US"/>
              <a:t>edit title</a:t>
            </a:r>
          </a:p>
        </p:txBody>
      </p:sp>
      <p:sp>
        <p:nvSpPr>
          <p:cNvPr id="33" name="Text Placeholder 12"/>
          <p:cNvSpPr>
            <a:spLocks noGrp="1"/>
          </p:cNvSpPr>
          <p:nvPr>
            <p:ph type="body" sz="quarter" idx="28" hasCustomPrompt="1"/>
          </p:nvPr>
        </p:nvSpPr>
        <p:spPr>
          <a:xfrm>
            <a:off x="4590764" y="1853282"/>
            <a:ext cx="1893094" cy="2541927"/>
          </a:xfrm>
          <a:prstGeom prst="rect">
            <a:avLst/>
          </a:prstGeom>
        </p:spPr>
        <p:txBody>
          <a:bodyPr>
            <a:noAutofit/>
          </a:bodyPr>
          <a:lstStyle>
            <a:lvl1pPr marL="0" indent="-137160">
              <a:lnSpc>
                <a:spcPct val="100000"/>
              </a:lnSpc>
              <a:buClr>
                <a:schemeClr val="accent2"/>
              </a:buClr>
              <a:defRPr sz="900"/>
            </a:lvl1pPr>
            <a:lvl2pPr marL="270000" indent="-136800">
              <a:lnSpc>
                <a:spcPct val="100000"/>
              </a:lnSpc>
              <a:buClr>
                <a:schemeClr val="accent2"/>
              </a:buClr>
              <a:defRPr sz="900"/>
            </a:lvl2pPr>
            <a:lvl3pPr marL="360000" indent="-136800" algn="l">
              <a:lnSpc>
                <a:spcPct val="100000"/>
              </a:lnSpc>
              <a:buClr>
                <a:schemeClr val="accent2"/>
              </a:buClr>
              <a:defRPr sz="900"/>
            </a:lvl3pPr>
            <a:lvl4pPr marL="511200" indent="-136800">
              <a:lnSpc>
                <a:spcPct val="100000"/>
              </a:lnSpc>
              <a:buClr>
                <a:schemeClr val="accent2"/>
              </a:buClr>
              <a:defRPr sz="900"/>
            </a:lvl4pPr>
            <a:lvl5pPr marL="655200" indent="-136800">
              <a:lnSpc>
                <a:spcPct val="100000"/>
              </a:lnSpc>
              <a:buClr>
                <a:schemeClr val="accent2"/>
              </a:buClr>
              <a:defRPr sz="9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a:p>
        </p:txBody>
      </p:sp>
      <p:sp>
        <p:nvSpPr>
          <p:cNvPr id="34" name="Text Placeholder 12"/>
          <p:cNvSpPr>
            <a:spLocks noGrp="1"/>
          </p:cNvSpPr>
          <p:nvPr>
            <p:ph type="body" sz="quarter" idx="29" hasCustomPrompt="1"/>
          </p:nvPr>
        </p:nvSpPr>
        <p:spPr>
          <a:xfrm>
            <a:off x="2520125" y="1853282"/>
            <a:ext cx="1893094" cy="2541927"/>
          </a:xfrm>
          <a:prstGeom prst="rect">
            <a:avLst/>
          </a:prstGeom>
        </p:spPr>
        <p:txBody>
          <a:bodyPr>
            <a:noAutofit/>
          </a:bodyPr>
          <a:lstStyle>
            <a:lvl1pPr marL="0" indent="-137160">
              <a:lnSpc>
                <a:spcPct val="100000"/>
              </a:lnSpc>
              <a:buClr>
                <a:schemeClr val="accent5"/>
              </a:buClr>
              <a:defRPr sz="900"/>
            </a:lvl1pPr>
            <a:lvl2pPr marL="270000" indent="-136800">
              <a:lnSpc>
                <a:spcPct val="100000"/>
              </a:lnSpc>
              <a:buClr>
                <a:schemeClr val="accent5"/>
              </a:buClr>
              <a:defRPr sz="900"/>
            </a:lvl2pPr>
            <a:lvl3pPr marL="360000" indent="-136800" algn="l">
              <a:lnSpc>
                <a:spcPct val="100000"/>
              </a:lnSpc>
              <a:buClr>
                <a:schemeClr val="accent5"/>
              </a:buClr>
              <a:defRPr sz="900"/>
            </a:lvl3pPr>
            <a:lvl4pPr marL="511200" indent="-136800">
              <a:lnSpc>
                <a:spcPct val="100000"/>
              </a:lnSpc>
              <a:buClr>
                <a:schemeClr val="accent5"/>
              </a:buClr>
              <a:defRPr sz="900"/>
            </a:lvl4pPr>
            <a:lvl5pPr marL="655200" indent="-136800">
              <a:lnSpc>
                <a:spcPct val="100000"/>
              </a:lnSpc>
              <a:buClr>
                <a:schemeClr val="accent5"/>
              </a:buClr>
              <a:defRPr sz="9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a:p>
        </p:txBody>
      </p:sp>
      <p:sp>
        <p:nvSpPr>
          <p:cNvPr id="35" name="Text Placeholder 12"/>
          <p:cNvSpPr>
            <a:spLocks noGrp="1"/>
          </p:cNvSpPr>
          <p:nvPr>
            <p:ph type="body" sz="quarter" idx="30" hasCustomPrompt="1"/>
          </p:nvPr>
        </p:nvSpPr>
        <p:spPr>
          <a:xfrm>
            <a:off x="449486" y="1853282"/>
            <a:ext cx="1893094" cy="2541927"/>
          </a:xfrm>
          <a:prstGeom prst="rect">
            <a:avLst/>
          </a:prstGeom>
        </p:spPr>
        <p:txBody>
          <a:bodyPr>
            <a:noAutofit/>
          </a:bodyPr>
          <a:lstStyle>
            <a:lvl1pPr marL="0" indent="-137160">
              <a:lnSpc>
                <a:spcPct val="100000"/>
              </a:lnSpc>
              <a:buClr>
                <a:schemeClr val="accent3"/>
              </a:buClr>
              <a:defRPr sz="900"/>
            </a:lvl1pPr>
            <a:lvl2pPr marL="270000" indent="-136800">
              <a:lnSpc>
                <a:spcPct val="100000"/>
              </a:lnSpc>
              <a:buClr>
                <a:schemeClr val="accent3"/>
              </a:buClr>
              <a:defRPr sz="900"/>
            </a:lvl2pPr>
            <a:lvl3pPr marL="360000" indent="-136800" algn="l">
              <a:lnSpc>
                <a:spcPct val="100000"/>
              </a:lnSpc>
              <a:buClr>
                <a:schemeClr val="accent3"/>
              </a:buClr>
              <a:defRPr sz="900"/>
            </a:lvl3pPr>
            <a:lvl4pPr marL="511200" indent="-136800">
              <a:lnSpc>
                <a:spcPct val="100000"/>
              </a:lnSpc>
              <a:buClr>
                <a:schemeClr val="accent3"/>
              </a:buClr>
              <a:defRPr sz="900"/>
            </a:lvl4pPr>
            <a:lvl5pPr marL="655200" indent="-136800">
              <a:lnSpc>
                <a:spcPct val="100000"/>
              </a:lnSpc>
              <a:buClr>
                <a:schemeClr val="accent3"/>
              </a:buClr>
              <a:defRPr sz="9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a:p>
        </p:txBody>
      </p:sp>
      <p:sp>
        <p:nvSpPr>
          <p:cNvPr id="36" name="Text Placeholder 15"/>
          <p:cNvSpPr>
            <a:spLocks noGrp="1"/>
          </p:cNvSpPr>
          <p:nvPr>
            <p:ph type="body" sz="quarter" idx="31" hasCustomPrompt="1"/>
          </p:nvPr>
        </p:nvSpPr>
        <p:spPr>
          <a:xfrm>
            <a:off x="2523300" y="1175640"/>
            <a:ext cx="1891549" cy="601980"/>
          </a:xfrm>
          <a:prstGeom prst="rect">
            <a:avLst/>
          </a:prstGeom>
          <a:solidFill>
            <a:schemeClr val="accent5"/>
          </a:solidFill>
        </p:spPr>
        <p:txBody>
          <a:bodyPr anchor="ctr" anchorCtr="1"/>
          <a:lstStyle>
            <a:lvl1pPr marL="0" indent="0" algn="ctr">
              <a:buFontTx/>
              <a:buNone/>
              <a:defRPr sz="1100" b="1" i="0">
                <a:solidFill>
                  <a:schemeClr val="bg1"/>
                </a:solidFill>
              </a:defRPr>
            </a:lvl1pPr>
          </a:lstStyle>
          <a:p>
            <a:pPr lvl="0"/>
            <a:r>
              <a:rPr lang="en-US"/>
              <a:t>Click to </a:t>
            </a:r>
            <a:br>
              <a:rPr lang="en-US"/>
            </a:br>
            <a:r>
              <a:rPr lang="en-US"/>
              <a:t>edit title</a:t>
            </a:r>
          </a:p>
        </p:txBody>
      </p:sp>
      <p:sp>
        <p:nvSpPr>
          <p:cNvPr id="37" name="Text Placeholder 15"/>
          <p:cNvSpPr>
            <a:spLocks noGrp="1"/>
          </p:cNvSpPr>
          <p:nvPr>
            <p:ph type="body" sz="quarter" idx="32" hasCustomPrompt="1"/>
          </p:nvPr>
        </p:nvSpPr>
        <p:spPr>
          <a:xfrm>
            <a:off x="4588178" y="1175640"/>
            <a:ext cx="1891549" cy="601980"/>
          </a:xfrm>
          <a:prstGeom prst="rect">
            <a:avLst/>
          </a:prstGeom>
          <a:solidFill>
            <a:schemeClr val="accent2"/>
          </a:solidFill>
        </p:spPr>
        <p:txBody>
          <a:bodyPr anchor="ctr" anchorCtr="1"/>
          <a:lstStyle>
            <a:lvl1pPr marL="0" indent="0" algn="ctr">
              <a:buFontTx/>
              <a:buNone/>
              <a:defRPr sz="1100" b="1" i="0">
                <a:solidFill>
                  <a:schemeClr val="bg1"/>
                </a:solidFill>
              </a:defRPr>
            </a:lvl1pPr>
          </a:lstStyle>
          <a:p>
            <a:pPr lvl="0"/>
            <a:r>
              <a:rPr lang="en-US"/>
              <a:t>Click to </a:t>
            </a:r>
            <a:br>
              <a:rPr lang="en-US"/>
            </a:br>
            <a:r>
              <a:rPr lang="en-US"/>
              <a:t>edit title</a:t>
            </a:r>
          </a:p>
        </p:txBody>
      </p:sp>
      <p:sp>
        <p:nvSpPr>
          <p:cNvPr id="38" name="Text Placeholder 15"/>
          <p:cNvSpPr>
            <a:spLocks noGrp="1"/>
          </p:cNvSpPr>
          <p:nvPr>
            <p:ph type="body" sz="quarter" idx="33" hasCustomPrompt="1"/>
          </p:nvPr>
        </p:nvSpPr>
        <p:spPr>
          <a:xfrm>
            <a:off x="6798761" y="1175640"/>
            <a:ext cx="1891549" cy="601980"/>
          </a:xfrm>
          <a:prstGeom prst="rect">
            <a:avLst/>
          </a:prstGeom>
          <a:solidFill>
            <a:schemeClr val="accent4"/>
          </a:solidFill>
        </p:spPr>
        <p:txBody>
          <a:bodyPr anchor="ctr" anchorCtr="1"/>
          <a:lstStyle>
            <a:lvl1pPr marL="0" indent="0" algn="ctr">
              <a:buFontTx/>
              <a:buNone/>
              <a:defRPr sz="1100" b="1" i="0">
                <a:solidFill>
                  <a:schemeClr val="bg1"/>
                </a:solidFill>
              </a:defRPr>
            </a:lvl1pPr>
          </a:lstStyle>
          <a:p>
            <a:pPr lvl="0"/>
            <a:r>
              <a:rPr lang="en-US"/>
              <a:t>Click to </a:t>
            </a:r>
            <a:br>
              <a:rPr lang="en-US"/>
            </a:br>
            <a:r>
              <a:rPr lang="en-US"/>
              <a:t>edit title</a:t>
            </a:r>
          </a:p>
        </p:txBody>
      </p:sp>
    </p:spTree>
    <p:extLst>
      <p:ext uri="{BB962C8B-B14F-4D97-AF65-F5344CB8AC3E}">
        <p14:creationId xmlns:p14="http://schemas.microsoft.com/office/powerpoint/2010/main" val="22253879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4" name="Title 3"/>
          <p:cNvSpPr>
            <a:spLocks noGrp="1"/>
          </p:cNvSpPr>
          <p:nvPr>
            <p:ph type="title" hasCustomPrompt="1"/>
          </p:nvPr>
        </p:nvSpPr>
        <p:spPr/>
        <p:txBody>
          <a:bodyPr/>
          <a:lstStyle/>
          <a:p>
            <a:r>
              <a:rPr lang="en-US" dirty="0"/>
              <a:t>Contact Information</a:t>
            </a:r>
            <a:endParaRPr lang="en-US"/>
          </a:p>
        </p:txBody>
      </p:sp>
      <p:sp>
        <p:nvSpPr>
          <p:cNvPr id="5" name="Slide Number Placeholder 4"/>
          <p:cNvSpPr>
            <a:spLocks noGrp="1"/>
          </p:cNvSpPr>
          <p:nvPr>
            <p:ph type="sldNum" sz="quarter" idx="14"/>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20" name="Text Placeholder 5"/>
          <p:cNvSpPr>
            <a:spLocks noGrp="1"/>
          </p:cNvSpPr>
          <p:nvPr>
            <p:ph type="body" sz="quarter" idx="11" hasCustomPrompt="1"/>
          </p:nvPr>
        </p:nvSpPr>
        <p:spPr>
          <a:xfrm>
            <a:off x="441727" y="1136673"/>
            <a:ext cx="8246851" cy="311874"/>
          </a:xfrm>
          <a:prstGeom prst="rect">
            <a:avLst/>
          </a:prstGeom>
        </p:spPr>
        <p:txBody>
          <a:bodyPr lIns="144000" rIns="144000">
            <a:normAutofit/>
          </a:bodyPr>
          <a:lstStyle>
            <a:lvl1pPr marL="0" indent="0">
              <a:buFontTx/>
              <a:buNone/>
              <a:defRPr sz="1400" b="1" i="0"/>
            </a:lvl1pPr>
          </a:lstStyle>
          <a:p>
            <a:pPr lvl="0"/>
            <a:r>
              <a:rPr lang="en-US"/>
              <a:t>Name</a:t>
            </a:r>
          </a:p>
        </p:txBody>
      </p:sp>
      <p:sp>
        <p:nvSpPr>
          <p:cNvPr id="21" name="Text Placeholder 2"/>
          <p:cNvSpPr>
            <a:spLocks noGrp="1"/>
          </p:cNvSpPr>
          <p:nvPr>
            <p:ph idx="13" hasCustomPrompt="1"/>
          </p:nvPr>
        </p:nvSpPr>
        <p:spPr bwMode="auto">
          <a:xfrm>
            <a:off x="441727" y="1433950"/>
            <a:ext cx="8239912" cy="358545"/>
          </a:xfrm>
          <a:prstGeom prst="rect">
            <a:avLst/>
          </a:prstGeom>
          <a:noFill/>
          <a:ln w="9525">
            <a:noFill/>
            <a:miter lim="800000"/>
            <a:headEnd/>
            <a:tailEnd/>
          </a:ln>
        </p:spPr>
        <p:txBody>
          <a:bodyPr vert="horz" wrap="square" lIns="72000" tIns="45716" rIns="72000" bIns="45716" numCol="1" anchor="t" anchorCtr="0" compatLnSpc="1">
            <a:prstTxWarp prst="textNoShape">
              <a:avLst/>
            </a:prstTxWarp>
          </a:bodyPr>
          <a:lstStyle>
            <a:lvl1pPr marL="74250" indent="0">
              <a:buNone/>
              <a:defRPr sz="1200"/>
            </a:lvl1pPr>
            <a:lvl2pPr marL="272250" indent="0">
              <a:buNone/>
              <a:defRPr/>
            </a:lvl2pPr>
            <a:lvl3pPr marL="538650" indent="0">
              <a:buNone/>
              <a:defRPr/>
            </a:lvl3pPr>
            <a:lvl4pPr marL="822622" indent="0">
              <a:buNone/>
              <a:defRPr/>
            </a:lvl4pPr>
            <a:lvl5pPr marL="1038622" indent="0">
              <a:buNone/>
              <a:defRPr/>
            </a:lvl5pPr>
          </a:lstStyle>
          <a:p>
            <a:r>
              <a:rPr lang="en-US"/>
              <a:t>Title</a:t>
            </a:r>
          </a:p>
        </p:txBody>
      </p:sp>
      <p:sp>
        <p:nvSpPr>
          <p:cNvPr id="22" name="Text Placeholder 2"/>
          <p:cNvSpPr>
            <a:spLocks noGrp="1"/>
          </p:cNvSpPr>
          <p:nvPr>
            <p:ph idx="16" hasCustomPrompt="1"/>
          </p:nvPr>
        </p:nvSpPr>
        <p:spPr bwMode="auto">
          <a:xfrm>
            <a:off x="808397" y="2915286"/>
            <a:ext cx="7879636" cy="260485"/>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74250" indent="0">
              <a:buNone/>
              <a:defRPr sz="1200"/>
            </a:lvl1pPr>
            <a:lvl2pPr marL="272250" indent="0">
              <a:buNone/>
              <a:defRPr/>
            </a:lvl2pPr>
            <a:lvl3pPr marL="538650" indent="0">
              <a:buNone/>
              <a:defRPr/>
            </a:lvl3pPr>
            <a:lvl4pPr marL="822622" indent="0">
              <a:buNone/>
              <a:defRPr/>
            </a:lvl4pPr>
            <a:lvl5pPr marL="1038622" indent="0">
              <a:buNone/>
              <a:defRPr/>
            </a:lvl5pPr>
          </a:lstStyle>
          <a:p>
            <a:pPr lvl="0"/>
            <a:r>
              <a:rPr lang="en-US"/>
              <a:t>+00 (0)12 3456 7890</a:t>
            </a:r>
          </a:p>
        </p:txBody>
      </p:sp>
      <p:sp>
        <p:nvSpPr>
          <p:cNvPr id="23" name="Text Placeholder 2"/>
          <p:cNvSpPr>
            <a:spLocks noGrp="1"/>
          </p:cNvSpPr>
          <p:nvPr>
            <p:ph idx="17" hasCustomPrompt="1"/>
          </p:nvPr>
        </p:nvSpPr>
        <p:spPr bwMode="auto">
          <a:xfrm>
            <a:off x="441727" y="4060063"/>
            <a:ext cx="8239912" cy="288653"/>
          </a:xfrm>
          <a:prstGeom prst="rect">
            <a:avLst/>
          </a:prstGeom>
          <a:noFill/>
          <a:ln w="9525">
            <a:noFill/>
            <a:miter lim="800000"/>
            <a:headEnd/>
            <a:tailEnd/>
          </a:ln>
        </p:spPr>
        <p:txBody>
          <a:bodyPr vert="horz" wrap="square" lIns="72000" tIns="45716" rIns="72000" bIns="45716" numCol="1" anchor="t" anchorCtr="0" compatLnSpc="1">
            <a:prstTxWarp prst="textNoShape">
              <a:avLst/>
            </a:prstTxWarp>
          </a:bodyPr>
          <a:lstStyle>
            <a:lvl1pPr marL="74250" indent="0">
              <a:buNone/>
              <a:defRPr sz="1200" b="1" i="0">
                <a:solidFill>
                  <a:schemeClr val="accent1"/>
                </a:solidFill>
              </a:defRPr>
            </a:lvl1pPr>
            <a:lvl2pPr marL="272250" indent="0">
              <a:buNone/>
              <a:defRPr/>
            </a:lvl2pPr>
            <a:lvl3pPr marL="538650" indent="0">
              <a:buNone/>
              <a:defRPr/>
            </a:lvl3pPr>
            <a:lvl4pPr marL="822622" indent="0">
              <a:buNone/>
              <a:defRPr/>
            </a:lvl4pPr>
            <a:lvl5pPr marL="1038622" indent="0">
              <a:buNone/>
              <a:defRPr/>
            </a:lvl5pPr>
          </a:lstStyle>
          <a:p>
            <a:pPr lvl="0"/>
            <a:r>
              <a:rPr lang="en-US"/>
              <a:t>www.gs1[country].org</a:t>
            </a:r>
          </a:p>
        </p:txBody>
      </p:sp>
      <p:sp>
        <p:nvSpPr>
          <p:cNvPr id="24" name="Text Placeholder 2"/>
          <p:cNvSpPr>
            <a:spLocks noGrp="1"/>
          </p:cNvSpPr>
          <p:nvPr>
            <p:ph idx="19" hasCustomPrompt="1"/>
          </p:nvPr>
        </p:nvSpPr>
        <p:spPr bwMode="auto">
          <a:xfrm>
            <a:off x="808397" y="3671294"/>
            <a:ext cx="7879636" cy="252615"/>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74250" indent="0">
              <a:buNone/>
              <a:defRPr sz="1200"/>
            </a:lvl1pPr>
            <a:lvl2pPr marL="272250" indent="0">
              <a:buNone/>
              <a:defRPr/>
            </a:lvl2pPr>
            <a:lvl3pPr marL="538650" indent="0">
              <a:buNone/>
              <a:defRPr/>
            </a:lvl3pPr>
            <a:lvl4pPr marL="822622" indent="0">
              <a:buNone/>
              <a:defRPr/>
            </a:lvl4pPr>
            <a:lvl5pPr marL="1038622" indent="0">
              <a:buNone/>
              <a:defRPr/>
            </a:lvl5pPr>
          </a:lstStyle>
          <a:p>
            <a:pPr lvl="0"/>
            <a:r>
              <a:rPr lang="en-US"/>
              <a:t>name@gs1[country].org</a:t>
            </a:r>
          </a:p>
        </p:txBody>
      </p:sp>
      <p:sp>
        <p:nvSpPr>
          <p:cNvPr id="27" name="Text Placeholder 2"/>
          <p:cNvSpPr>
            <a:spLocks noGrp="1"/>
          </p:cNvSpPr>
          <p:nvPr>
            <p:ph idx="22" hasCustomPrompt="1"/>
          </p:nvPr>
        </p:nvSpPr>
        <p:spPr bwMode="auto">
          <a:xfrm>
            <a:off x="441727" y="1781209"/>
            <a:ext cx="8239912" cy="1043127"/>
          </a:xfrm>
          <a:prstGeom prst="rect">
            <a:avLst/>
          </a:prstGeom>
          <a:noFill/>
          <a:ln w="9525">
            <a:noFill/>
            <a:miter lim="800000"/>
            <a:headEnd/>
            <a:tailEnd/>
          </a:ln>
        </p:spPr>
        <p:txBody>
          <a:bodyPr vert="horz" wrap="square" lIns="72000" tIns="45716" rIns="72000" bIns="45716" numCol="1" anchor="t" anchorCtr="0" compatLnSpc="1">
            <a:prstTxWarp prst="textNoShape">
              <a:avLst/>
            </a:prstTxWarp>
          </a:bodyPr>
          <a:lstStyle>
            <a:lvl1pPr marL="74250" indent="0">
              <a:buNone/>
              <a:defRPr sz="1200" b="0" baseline="0"/>
            </a:lvl1pPr>
            <a:lvl2pPr marL="272250" indent="0">
              <a:buNone/>
              <a:defRPr/>
            </a:lvl2pPr>
            <a:lvl3pPr marL="538650" indent="0">
              <a:buNone/>
              <a:defRPr/>
            </a:lvl3pPr>
            <a:lvl4pPr marL="822622" indent="0">
              <a:buNone/>
              <a:defRPr/>
            </a:lvl4pPr>
            <a:lvl5pPr marL="1038622" indent="0">
              <a:buNone/>
              <a:defRPr/>
            </a:lvl5pPr>
          </a:lstStyle>
          <a:p>
            <a:pPr lvl="0"/>
            <a:r>
              <a:rPr lang="en-US"/>
              <a:t>GS1 [Country] Address</a:t>
            </a:r>
          </a:p>
        </p:txBody>
      </p:sp>
      <p:sp>
        <p:nvSpPr>
          <p:cNvPr id="32" name="Text Placeholder 2"/>
          <p:cNvSpPr>
            <a:spLocks noGrp="1"/>
          </p:cNvSpPr>
          <p:nvPr>
            <p:ph idx="27" hasCustomPrompt="1"/>
          </p:nvPr>
        </p:nvSpPr>
        <p:spPr bwMode="auto">
          <a:xfrm>
            <a:off x="808397" y="3167087"/>
            <a:ext cx="7879636" cy="260485"/>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74250" indent="0">
              <a:buNone/>
              <a:defRPr sz="1200"/>
            </a:lvl1pPr>
            <a:lvl2pPr marL="272250" indent="0">
              <a:buNone/>
              <a:defRPr/>
            </a:lvl2pPr>
            <a:lvl3pPr marL="538650" indent="0">
              <a:buNone/>
              <a:defRPr/>
            </a:lvl3pPr>
            <a:lvl4pPr marL="822622" indent="0">
              <a:buNone/>
              <a:defRPr/>
            </a:lvl4pPr>
            <a:lvl5pPr marL="1038622" indent="0">
              <a:buNone/>
              <a:defRPr/>
            </a:lvl5pPr>
          </a:lstStyle>
          <a:p>
            <a:pPr lvl="0"/>
            <a:r>
              <a:rPr lang="en-US"/>
              <a:t>+00 (0)12 3456 7890</a:t>
            </a:r>
          </a:p>
        </p:txBody>
      </p:sp>
      <p:sp>
        <p:nvSpPr>
          <p:cNvPr id="33" name="Text Placeholder 2"/>
          <p:cNvSpPr>
            <a:spLocks noGrp="1"/>
          </p:cNvSpPr>
          <p:nvPr>
            <p:ph idx="28" hasCustomPrompt="1"/>
          </p:nvPr>
        </p:nvSpPr>
        <p:spPr bwMode="auto">
          <a:xfrm>
            <a:off x="808397" y="3418888"/>
            <a:ext cx="7879636" cy="260485"/>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74250" indent="0">
              <a:buNone/>
              <a:defRPr sz="1200"/>
            </a:lvl1pPr>
            <a:lvl2pPr marL="272250" indent="0">
              <a:buNone/>
              <a:defRPr/>
            </a:lvl2pPr>
            <a:lvl3pPr marL="538650" indent="0">
              <a:buNone/>
              <a:defRPr/>
            </a:lvl3pPr>
            <a:lvl4pPr marL="822622" indent="0">
              <a:buNone/>
              <a:defRPr/>
            </a:lvl4pPr>
            <a:lvl5pPr marL="1038622" indent="0">
              <a:buNone/>
              <a:defRPr/>
            </a:lvl5pPr>
          </a:lstStyle>
          <a:p>
            <a:pPr lvl="0"/>
            <a:r>
              <a:rPr lang="en-US"/>
              <a:t>+00 (0)12 3456 7890</a:t>
            </a:r>
          </a:p>
        </p:txBody>
      </p:sp>
      <p:sp>
        <p:nvSpPr>
          <p:cNvPr id="41" name="Text Placeholder 40"/>
          <p:cNvSpPr>
            <a:spLocks noGrp="1"/>
          </p:cNvSpPr>
          <p:nvPr>
            <p:ph type="body" sz="quarter" idx="33" hasCustomPrompt="1"/>
          </p:nvPr>
        </p:nvSpPr>
        <p:spPr>
          <a:xfrm>
            <a:off x="444146" y="2916792"/>
            <a:ext cx="291470" cy="265922"/>
          </a:xfrm>
          <a:prstGeom prst="rect">
            <a:avLst/>
          </a:prstGeom>
        </p:spPr>
        <p:txBody>
          <a:bodyPr vert="horz" lIns="72000" rIns="0"/>
          <a:lstStyle>
            <a:lvl1pPr marL="74250" indent="0" algn="l">
              <a:buNone/>
              <a:defRPr sz="1200" b="1" i="0"/>
            </a:lvl1pPr>
          </a:lstStyle>
          <a:p>
            <a:pPr lvl="0"/>
            <a:r>
              <a:rPr lang="en-US"/>
              <a:t>T</a:t>
            </a:r>
          </a:p>
        </p:txBody>
      </p:sp>
      <p:sp>
        <p:nvSpPr>
          <p:cNvPr id="42" name="Text Placeholder 40"/>
          <p:cNvSpPr>
            <a:spLocks noGrp="1"/>
          </p:cNvSpPr>
          <p:nvPr>
            <p:ph type="body" sz="quarter" idx="34" hasCustomPrompt="1"/>
          </p:nvPr>
        </p:nvSpPr>
        <p:spPr>
          <a:xfrm>
            <a:off x="444146" y="3166033"/>
            <a:ext cx="291470" cy="265922"/>
          </a:xfrm>
          <a:prstGeom prst="rect">
            <a:avLst/>
          </a:prstGeom>
        </p:spPr>
        <p:txBody>
          <a:bodyPr vert="horz" lIns="72000" rIns="0"/>
          <a:lstStyle>
            <a:lvl1pPr marL="74250" indent="0" algn="l">
              <a:buNone/>
              <a:defRPr sz="1200" b="1" i="0"/>
            </a:lvl1pPr>
          </a:lstStyle>
          <a:p>
            <a:pPr lvl="0"/>
            <a:r>
              <a:rPr lang="en-US"/>
              <a:t>D</a:t>
            </a:r>
          </a:p>
        </p:txBody>
      </p:sp>
      <p:sp>
        <p:nvSpPr>
          <p:cNvPr id="43" name="Text Placeholder 40"/>
          <p:cNvSpPr>
            <a:spLocks noGrp="1"/>
          </p:cNvSpPr>
          <p:nvPr>
            <p:ph type="body" sz="quarter" idx="35" hasCustomPrompt="1"/>
          </p:nvPr>
        </p:nvSpPr>
        <p:spPr>
          <a:xfrm>
            <a:off x="444146" y="3418449"/>
            <a:ext cx="291470" cy="265922"/>
          </a:xfrm>
          <a:prstGeom prst="rect">
            <a:avLst/>
          </a:prstGeom>
        </p:spPr>
        <p:txBody>
          <a:bodyPr vert="horz" lIns="72000" rIns="0"/>
          <a:lstStyle>
            <a:lvl1pPr marL="74250" indent="0" algn="l">
              <a:buNone/>
              <a:defRPr sz="1200" b="1" i="0"/>
            </a:lvl1pPr>
          </a:lstStyle>
          <a:p>
            <a:pPr lvl="0"/>
            <a:r>
              <a:rPr lang="en-US"/>
              <a:t>M</a:t>
            </a:r>
          </a:p>
        </p:txBody>
      </p:sp>
      <p:sp>
        <p:nvSpPr>
          <p:cNvPr id="44" name="Text Placeholder 40"/>
          <p:cNvSpPr>
            <a:spLocks noGrp="1"/>
          </p:cNvSpPr>
          <p:nvPr>
            <p:ph type="body" sz="quarter" idx="36" hasCustomPrompt="1"/>
          </p:nvPr>
        </p:nvSpPr>
        <p:spPr>
          <a:xfrm>
            <a:off x="444146" y="3671129"/>
            <a:ext cx="291470" cy="265922"/>
          </a:xfrm>
          <a:prstGeom prst="rect">
            <a:avLst/>
          </a:prstGeom>
        </p:spPr>
        <p:txBody>
          <a:bodyPr vert="horz" lIns="72000" rIns="0"/>
          <a:lstStyle>
            <a:lvl1pPr marL="74250" indent="0" algn="l">
              <a:buNone/>
              <a:defRPr sz="1200" b="1" i="0"/>
            </a:lvl1pPr>
          </a:lstStyle>
          <a:p>
            <a:pPr lvl="0"/>
            <a:r>
              <a:rPr lang="en-US"/>
              <a:t>E</a:t>
            </a:r>
          </a:p>
        </p:txBody>
      </p:sp>
    </p:spTree>
    <p:extLst>
      <p:ext uri="{BB962C8B-B14F-4D97-AF65-F5344CB8AC3E}">
        <p14:creationId xmlns:p14="http://schemas.microsoft.com/office/powerpoint/2010/main" val="28229698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Orange Divide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7" name="Text Placeholder 19"/>
          <p:cNvSpPr>
            <a:spLocks noGrp="1"/>
          </p:cNvSpPr>
          <p:nvPr>
            <p:ph type="body" sz="quarter" idx="11" hasCustomPrompt="1"/>
          </p:nvPr>
        </p:nvSpPr>
        <p:spPr>
          <a:xfrm>
            <a:off x="723286" y="1551443"/>
            <a:ext cx="7715724" cy="639527"/>
          </a:xfrm>
          <a:prstGeom prst="rect">
            <a:avLst/>
          </a:prstGeom>
        </p:spPr>
        <p:txBody>
          <a:bodyPr lIns="0" tIns="0" rIns="0" bIns="0"/>
          <a:lstStyle>
            <a:lvl1pPr marL="0" indent="0" algn="l">
              <a:buNone/>
              <a:defRPr sz="1400" b="0" i="0" cap="none" spc="90" baseline="0">
                <a:solidFill>
                  <a:srgbClr val="FFFFFF"/>
                </a:solidFill>
                <a:latin typeface="Verdana"/>
                <a:cs typeface="Verdana"/>
              </a:defRPr>
            </a:lvl1pPr>
          </a:lstStyle>
          <a:p>
            <a:pPr lvl="0"/>
            <a:r>
              <a:rPr lang="en-US" dirty="0"/>
              <a:t>Click to Add Subtitle</a:t>
            </a:r>
          </a:p>
        </p:txBody>
      </p:sp>
      <p:sp>
        <p:nvSpPr>
          <p:cNvPr id="8" name="Title 2"/>
          <p:cNvSpPr>
            <a:spLocks noGrp="1"/>
          </p:cNvSpPr>
          <p:nvPr>
            <p:ph type="title" hasCustomPrompt="1"/>
          </p:nvPr>
        </p:nvSpPr>
        <p:spPr>
          <a:xfrm>
            <a:off x="723282" y="704831"/>
            <a:ext cx="7715727" cy="668374"/>
          </a:xfrm>
          <a:prstGeom prst="rect">
            <a:avLst/>
          </a:prstGeom>
        </p:spPr>
        <p:txBody>
          <a:bodyPr lIns="0" tIns="0" rIns="0" bIns="0" anchor="ctr" anchorCtr="0"/>
          <a:lstStyle>
            <a:lvl1pPr algn="l">
              <a:lnSpc>
                <a:spcPts val="3000"/>
              </a:lnSpc>
              <a:defRPr sz="2500" b="0" i="0" cap="none" spc="50" baseline="0">
                <a:solidFill>
                  <a:srgbClr val="FFFFFF"/>
                </a:solidFill>
                <a:latin typeface="Verdana"/>
                <a:cs typeface="Verdana"/>
              </a:defRPr>
            </a:lvl1pPr>
          </a:lstStyle>
          <a:p>
            <a:r>
              <a:rPr lang="en-US" dirty="0"/>
              <a:t>Divider Slide</a:t>
            </a:r>
            <a:br>
              <a:rPr lang="en-US" dirty="0"/>
            </a:br>
            <a:r>
              <a:rPr lang="en-US" dirty="0"/>
              <a:t>Second Line Title</a:t>
            </a:r>
          </a:p>
        </p:txBody>
      </p:sp>
      <p:sp>
        <p:nvSpPr>
          <p:cNvPr id="2" name="Slide Number Placeholder 1"/>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12529541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Orange Photo Divide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1" hasCustomPrompt="1"/>
          </p:nvPr>
        </p:nvSpPr>
        <p:spPr>
          <a:xfrm>
            <a:off x="448227" y="491338"/>
            <a:ext cx="8249982" cy="3675292"/>
          </a:xfrm>
          <a:prstGeom prst="rect">
            <a:avLst/>
          </a:prstGeom>
        </p:spPr>
        <p:txBody>
          <a:bodyPr anchor="t" anchorCtr="0">
            <a:normAutofit/>
          </a:bodyPr>
          <a:lstStyle>
            <a:lvl1pPr marL="0" indent="0">
              <a:buNone/>
              <a:defRPr sz="1400">
                <a:solidFill>
                  <a:schemeClr val="bg2"/>
                </a:solidFill>
              </a:defRPr>
            </a:lvl1pPr>
          </a:lstStyle>
          <a:p>
            <a:r>
              <a:rPr lang="en-US"/>
              <a:t>Photo Only Divider Slide </a:t>
            </a:r>
          </a:p>
        </p:txBody>
      </p:sp>
      <p:sp>
        <p:nvSpPr>
          <p:cNvPr id="3" name="Slide Number Placeholder 2"/>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902885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lue Divide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5" name="Text Placeholder 19"/>
          <p:cNvSpPr>
            <a:spLocks noGrp="1"/>
          </p:cNvSpPr>
          <p:nvPr>
            <p:ph type="body" sz="quarter" idx="11" hasCustomPrompt="1"/>
          </p:nvPr>
        </p:nvSpPr>
        <p:spPr>
          <a:xfrm>
            <a:off x="723286" y="1551443"/>
            <a:ext cx="7715724" cy="639527"/>
          </a:xfrm>
          <a:prstGeom prst="rect">
            <a:avLst/>
          </a:prstGeom>
        </p:spPr>
        <p:txBody>
          <a:bodyPr lIns="0" tIns="0" rIns="0" bIns="0"/>
          <a:lstStyle>
            <a:lvl1pPr marL="0" indent="0" algn="l">
              <a:buNone/>
              <a:defRPr sz="1400" b="0" i="0" cap="none" spc="90" baseline="0">
                <a:solidFill>
                  <a:srgbClr val="FFFFFF"/>
                </a:solidFill>
                <a:latin typeface="Verdana"/>
                <a:cs typeface="Verdana"/>
              </a:defRPr>
            </a:lvl1pPr>
          </a:lstStyle>
          <a:p>
            <a:pPr lvl="0"/>
            <a:r>
              <a:rPr lang="en-US" dirty="0"/>
              <a:t>Click to Add Subtitle</a:t>
            </a:r>
          </a:p>
        </p:txBody>
      </p:sp>
      <p:sp>
        <p:nvSpPr>
          <p:cNvPr id="6" name="Title 2"/>
          <p:cNvSpPr>
            <a:spLocks noGrp="1"/>
          </p:cNvSpPr>
          <p:nvPr>
            <p:ph type="title" hasCustomPrompt="1"/>
          </p:nvPr>
        </p:nvSpPr>
        <p:spPr>
          <a:xfrm>
            <a:off x="723282" y="704831"/>
            <a:ext cx="7715727" cy="668374"/>
          </a:xfrm>
          <a:prstGeom prst="rect">
            <a:avLst/>
          </a:prstGeom>
        </p:spPr>
        <p:txBody>
          <a:bodyPr lIns="0" tIns="0" rIns="0" bIns="0" anchor="ctr" anchorCtr="0"/>
          <a:lstStyle>
            <a:lvl1pPr algn="l">
              <a:lnSpc>
                <a:spcPts val="3000"/>
              </a:lnSpc>
              <a:defRPr sz="2500" b="0" i="0" cap="none" spc="50" baseline="0">
                <a:solidFill>
                  <a:srgbClr val="FFFFFF"/>
                </a:solidFill>
                <a:latin typeface="Verdana"/>
                <a:cs typeface="Verdana"/>
              </a:defRPr>
            </a:lvl1pPr>
          </a:lstStyle>
          <a:p>
            <a:r>
              <a:rPr lang="en-US" dirty="0"/>
              <a:t>Divider Slide</a:t>
            </a:r>
            <a:br>
              <a:rPr lang="en-US" dirty="0"/>
            </a:br>
            <a:r>
              <a:rPr lang="en-US" dirty="0"/>
              <a:t>Second Line Title</a:t>
            </a:r>
          </a:p>
        </p:txBody>
      </p:sp>
      <p:sp>
        <p:nvSpPr>
          <p:cNvPr id="2" name="Slide Number Placeholder 1"/>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29660273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lue Photo Divide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Picture Placeholder 4"/>
          <p:cNvSpPr>
            <a:spLocks noGrp="1"/>
          </p:cNvSpPr>
          <p:nvPr>
            <p:ph type="pic" sz="quarter" idx="11" hasCustomPrompt="1"/>
          </p:nvPr>
        </p:nvSpPr>
        <p:spPr>
          <a:xfrm>
            <a:off x="448227" y="500220"/>
            <a:ext cx="8249982" cy="3675292"/>
          </a:xfrm>
          <a:prstGeom prst="rect">
            <a:avLst/>
          </a:prstGeom>
        </p:spPr>
        <p:txBody>
          <a:bodyPr anchor="t" anchorCtr="0">
            <a:normAutofit/>
          </a:bodyPr>
          <a:lstStyle>
            <a:lvl1pPr marL="0" indent="0">
              <a:buNone/>
              <a:defRPr sz="1400">
                <a:solidFill>
                  <a:schemeClr val="bg2"/>
                </a:solidFill>
              </a:defRPr>
            </a:lvl1pPr>
          </a:lstStyle>
          <a:p>
            <a:r>
              <a:rPr lang="en-US"/>
              <a:t>Photo Only Divider Slide </a:t>
            </a:r>
          </a:p>
        </p:txBody>
      </p:sp>
      <p:sp>
        <p:nvSpPr>
          <p:cNvPr id="3" name="Slide Number Placeholder 2"/>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12784548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Gray Divide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5" name="Text Placeholder 19"/>
          <p:cNvSpPr>
            <a:spLocks noGrp="1"/>
          </p:cNvSpPr>
          <p:nvPr>
            <p:ph type="body" sz="quarter" idx="11" hasCustomPrompt="1"/>
          </p:nvPr>
        </p:nvSpPr>
        <p:spPr>
          <a:xfrm>
            <a:off x="723286" y="1551443"/>
            <a:ext cx="7715724" cy="639527"/>
          </a:xfrm>
          <a:prstGeom prst="rect">
            <a:avLst/>
          </a:prstGeom>
        </p:spPr>
        <p:txBody>
          <a:bodyPr lIns="0" tIns="0" rIns="0" bIns="0"/>
          <a:lstStyle>
            <a:lvl1pPr marL="0" indent="0" algn="l">
              <a:buNone/>
              <a:defRPr sz="1400" b="0" i="0" cap="none" spc="90" baseline="0">
                <a:solidFill>
                  <a:srgbClr val="FFFFFF"/>
                </a:solidFill>
                <a:latin typeface="Verdana"/>
                <a:cs typeface="Verdana"/>
              </a:defRPr>
            </a:lvl1pPr>
          </a:lstStyle>
          <a:p>
            <a:pPr lvl="0"/>
            <a:r>
              <a:rPr lang="en-US" dirty="0"/>
              <a:t>Click to Add Subtitle</a:t>
            </a:r>
          </a:p>
        </p:txBody>
      </p:sp>
      <p:sp>
        <p:nvSpPr>
          <p:cNvPr id="6" name="Title 2"/>
          <p:cNvSpPr>
            <a:spLocks noGrp="1"/>
          </p:cNvSpPr>
          <p:nvPr>
            <p:ph type="title" hasCustomPrompt="1"/>
          </p:nvPr>
        </p:nvSpPr>
        <p:spPr>
          <a:xfrm>
            <a:off x="723282" y="704831"/>
            <a:ext cx="7715727" cy="668374"/>
          </a:xfrm>
          <a:prstGeom prst="rect">
            <a:avLst/>
          </a:prstGeom>
        </p:spPr>
        <p:txBody>
          <a:bodyPr lIns="0" tIns="0" rIns="0" bIns="0" anchor="ctr" anchorCtr="0"/>
          <a:lstStyle>
            <a:lvl1pPr algn="l">
              <a:lnSpc>
                <a:spcPts val="3000"/>
              </a:lnSpc>
              <a:defRPr sz="2500" b="0" i="0" cap="none" spc="50" baseline="0">
                <a:solidFill>
                  <a:srgbClr val="FFFFFF"/>
                </a:solidFill>
                <a:latin typeface="Verdana"/>
                <a:cs typeface="Verdana"/>
              </a:defRPr>
            </a:lvl1pPr>
          </a:lstStyle>
          <a:p>
            <a:r>
              <a:rPr lang="en-US" dirty="0"/>
              <a:t>Divider Slide</a:t>
            </a:r>
            <a:br>
              <a:rPr lang="en-US" dirty="0"/>
            </a:br>
            <a:r>
              <a:rPr lang="en-US" dirty="0"/>
              <a:t>Second Line Title</a:t>
            </a:r>
          </a:p>
        </p:txBody>
      </p:sp>
      <p:sp>
        <p:nvSpPr>
          <p:cNvPr id="2" name="Slide Number Placeholder 1"/>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2966027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Industry Block and Photo">
    <p:bg>
      <p:bgPr>
        <a:solidFill>
          <a:schemeClr val="bg1"/>
        </a:solidFill>
        <a:effectLst/>
      </p:bgPr>
    </p:bg>
    <p:spTree>
      <p:nvGrpSpPr>
        <p:cNvPr id="1" name=""/>
        <p:cNvGrpSpPr/>
        <p:nvPr/>
      </p:nvGrpSpPr>
      <p:grpSpPr>
        <a:xfrm>
          <a:off x="0" y="0"/>
          <a:ext cx="0" cy="0"/>
          <a:chOff x="0" y="0"/>
          <a:chExt cx="0" cy="0"/>
        </a:xfrm>
      </p:grpSpPr>
      <p:sp>
        <p:nvSpPr>
          <p:cNvPr id="28" name="Rectangle 27"/>
          <p:cNvSpPr/>
          <p:nvPr userDrawn="1"/>
        </p:nvSpPr>
        <p:spPr>
          <a:xfrm>
            <a:off x="442840" y="2055019"/>
            <a:ext cx="6751150" cy="2057400"/>
          </a:xfrm>
          <a:prstGeom prst="rect">
            <a:avLst/>
          </a:prstGeom>
          <a:solidFill>
            <a:srgbClr val="7AC143"/>
          </a:solidFill>
          <a:ln w="25400" cap="flat" cmpd="sng" algn="ctr">
            <a:noFill/>
            <a:prstDash val="solid"/>
          </a:ln>
          <a:effectLst/>
        </p:spPr>
        <p:txBody>
          <a:bodyPr rtlCol="0" anchor="ct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800" b="0" i="0" u="none" strike="noStrike" kern="0" cap="none" spc="0" normalizeH="0" baseline="0" noProof="0">
              <a:ln>
                <a:noFill/>
              </a:ln>
              <a:solidFill>
                <a:sysClr val="window" lastClr="FFFFFF"/>
              </a:solidFill>
              <a:effectLst/>
              <a:uLnTx/>
              <a:uFillTx/>
              <a:latin typeface="Verdana"/>
              <a:ea typeface="+mn-ea"/>
              <a:cs typeface="+mn-cs"/>
            </a:endParaRPr>
          </a:p>
        </p:txBody>
      </p:sp>
      <p:sp>
        <p:nvSpPr>
          <p:cNvPr id="19" name="Picture Placeholder 6"/>
          <p:cNvSpPr>
            <a:spLocks noGrp="1"/>
          </p:cNvSpPr>
          <p:nvPr>
            <p:ph type="pic" sz="quarter" idx="17" hasCustomPrompt="1"/>
          </p:nvPr>
        </p:nvSpPr>
        <p:spPr>
          <a:xfrm>
            <a:off x="7482085" y="3615126"/>
            <a:ext cx="975600" cy="973931"/>
          </a:xfrm>
          <a:prstGeom prst="rect">
            <a:avLst/>
          </a:prstGeom>
        </p:spPr>
        <p:txBody>
          <a:bodyPr anchor="t" anchorCtr="1"/>
          <a:lstStyle>
            <a:lvl1pPr marL="0" indent="0" algn="l">
              <a:buFontTx/>
              <a:buNone/>
              <a:defRPr sz="1100" baseline="0">
                <a:solidFill>
                  <a:schemeClr val="bg2"/>
                </a:solidFill>
              </a:defRPr>
            </a:lvl1pPr>
          </a:lstStyle>
          <a:p>
            <a:r>
              <a:rPr lang="en-US"/>
              <a:t> Industry</a:t>
            </a:r>
            <a:br>
              <a:rPr lang="en-US"/>
            </a:br>
            <a:r>
              <a:rPr lang="en-US"/>
              <a:t>Icon Here</a:t>
            </a:r>
          </a:p>
        </p:txBody>
      </p:sp>
      <p:sp>
        <p:nvSpPr>
          <p:cNvPr id="13" name="Picture Placeholder 5"/>
          <p:cNvSpPr>
            <a:spLocks noGrp="1"/>
          </p:cNvSpPr>
          <p:nvPr>
            <p:ph type="pic" sz="quarter" idx="16"/>
          </p:nvPr>
        </p:nvSpPr>
        <p:spPr>
          <a:xfrm>
            <a:off x="7242175" y="2057400"/>
            <a:ext cx="1460500" cy="2056210"/>
          </a:xfrm>
          <a:prstGeom prst="rect">
            <a:avLst/>
          </a:prstGeom>
        </p:spPr>
        <p:txBody>
          <a:bodyPr vert="horz"/>
          <a:lstStyle>
            <a:lvl1pPr marL="0" indent="0">
              <a:buNone/>
              <a:defRPr sz="1200" baseline="0">
                <a:solidFill>
                  <a:schemeClr val="bg2"/>
                </a:solidFill>
              </a:defRPr>
            </a:lvl1pPr>
          </a:lstStyle>
          <a:p>
            <a:r>
              <a:rPr lang="en-US"/>
              <a:t>Drag picture to placeholder or click icon to add</a:t>
            </a:r>
          </a:p>
        </p:txBody>
      </p:sp>
      <p:sp>
        <p:nvSpPr>
          <p:cNvPr id="15" name="Title 2"/>
          <p:cNvSpPr>
            <a:spLocks noGrp="1"/>
          </p:cNvSpPr>
          <p:nvPr>
            <p:ph type="title" hasCustomPrompt="1"/>
          </p:nvPr>
        </p:nvSpPr>
        <p:spPr>
          <a:xfrm>
            <a:off x="578611" y="2147713"/>
            <a:ext cx="6473961" cy="668374"/>
          </a:xfrm>
          <a:prstGeom prst="rect">
            <a:avLst/>
          </a:prstGeom>
        </p:spPr>
        <p:txBody>
          <a:bodyPr lIns="0" tIns="0" rIns="0" bIns="0" anchor="t" anchorCtr="0"/>
          <a:lstStyle>
            <a:lvl1pPr algn="l">
              <a:lnSpc>
                <a:spcPts val="2400"/>
              </a:lnSpc>
              <a:defRPr sz="1800" b="0" i="0" cap="none" spc="90" baseline="0">
                <a:solidFill>
                  <a:srgbClr val="FFFFFF"/>
                </a:solidFill>
                <a:latin typeface="Verdana"/>
                <a:cs typeface="Verdana"/>
              </a:defRPr>
            </a:lvl1pPr>
          </a:lstStyle>
          <a:p>
            <a:r>
              <a:rPr lang="en-US" dirty="0"/>
              <a:t>Title of Presentation</a:t>
            </a:r>
            <a:br>
              <a:rPr lang="en-US" dirty="0"/>
            </a:br>
            <a:r>
              <a:rPr lang="en-US" dirty="0"/>
              <a:t>Second Line Title</a:t>
            </a:r>
          </a:p>
        </p:txBody>
      </p:sp>
      <p:sp>
        <p:nvSpPr>
          <p:cNvPr id="24" name="Text Placeholder 19"/>
          <p:cNvSpPr>
            <a:spLocks noGrp="1"/>
          </p:cNvSpPr>
          <p:nvPr>
            <p:ph type="body" sz="quarter" idx="11" hasCustomPrompt="1"/>
          </p:nvPr>
        </p:nvSpPr>
        <p:spPr>
          <a:xfrm>
            <a:off x="578619" y="2906361"/>
            <a:ext cx="6473954" cy="528519"/>
          </a:xfrm>
          <a:prstGeom prst="rect">
            <a:avLst/>
          </a:prstGeom>
        </p:spPr>
        <p:txBody>
          <a:bodyPr lIns="0" tIns="0" rIns="0" bIns="0"/>
          <a:lstStyle>
            <a:lvl1pPr marL="0" indent="0" algn="l">
              <a:buNone/>
              <a:defRPr sz="1300" b="0" i="0" cap="none" spc="90" baseline="0">
                <a:solidFill>
                  <a:srgbClr val="FFFFFF"/>
                </a:solidFill>
                <a:latin typeface="Verdana"/>
                <a:cs typeface="Verdana"/>
              </a:defRPr>
            </a:lvl1pPr>
          </a:lstStyle>
          <a:p>
            <a:pPr lvl="0"/>
            <a:r>
              <a:rPr lang="en-US" dirty="0"/>
              <a:t>Click to Add Subtitle</a:t>
            </a:r>
          </a:p>
        </p:txBody>
      </p:sp>
      <p:cxnSp>
        <p:nvCxnSpPr>
          <p:cNvPr id="25" name="Straight Connector 24"/>
          <p:cNvCxnSpPr/>
          <p:nvPr userDrawn="1"/>
        </p:nvCxnSpPr>
        <p:spPr>
          <a:xfrm>
            <a:off x="575017" y="3535023"/>
            <a:ext cx="6469241" cy="2581"/>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26" name="Text Placeholder 19"/>
          <p:cNvSpPr>
            <a:spLocks noGrp="1"/>
          </p:cNvSpPr>
          <p:nvPr>
            <p:ph type="body" sz="quarter" idx="12" hasCustomPrompt="1"/>
          </p:nvPr>
        </p:nvSpPr>
        <p:spPr>
          <a:xfrm>
            <a:off x="589667" y="3612215"/>
            <a:ext cx="6462906" cy="158051"/>
          </a:xfrm>
          <a:prstGeom prst="rect">
            <a:avLst/>
          </a:prstGeom>
        </p:spPr>
        <p:txBody>
          <a:bodyPr lIns="0" tIns="0" rIns="0" bIns="0"/>
          <a:lstStyle>
            <a:lvl1pPr marL="0" indent="0" algn="l">
              <a:buNone/>
              <a:defRPr sz="1100" b="0" cap="none" spc="0" baseline="0">
                <a:solidFill>
                  <a:srgbClr val="FFFFFF"/>
                </a:solidFill>
                <a:latin typeface="Verdana"/>
                <a:cs typeface="Verdana"/>
              </a:defRPr>
            </a:lvl1pPr>
          </a:lstStyle>
          <a:p>
            <a:pPr lvl="0"/>
            <a:r>
              <a:rPr lang="en-US" dirty="0"/>
              <a:t>Click to Add Presenter Name, Title, Company</a:t>
            </a:r>
          </a:p>
        </p:txBody>
      </p:sp>
      <p:sp>
        <p:nvSpPr>
          <p:cNvPr id="27" name="Text Placeholder 19"/>
          <p:cNvSpPr>
            <a:spLocks noGrp="1"/>
          </p:cNvSpPr>
          <p:nvPr>
            <p:ph type="body" sz="quarter" idx="14" hasCustomPrompt="1"/>
          </p:nvPr>
        </p:nvSpPr>
        <p:spPr>
          <a:xfrm>
            <a:off x="589648" y="3833759"/>
            <a:ext cx="6462925" cy="153789"/>
          </a:xfrm>
          <a:prstGeom prst="rect">
            <a:avLst/>
          </a:prstGeom>
        </p:spPr>
        <p:txBody>
          <a:bodyPr lIns="0" tIns="0" rIns="0" bIns="0"/>
          <a:lstStyle>
            <a:lvl1pPr marL="0" indent="0" algn="l">
              <a:buNone/>
              <a:defRPr sz="1100" b="0" cap="none" spc="0" baseline="0">
                <a:solidFill>
                  <a:srgbClr val="FFFFFF"/>
                </a:solidFill>
                <a:latin typeface="Verdana"/>
                <a:cs typeface="Verdana"/>
              </a:defRPr>
            </a:lvl1pPr>
          </a:lstStyle>
          <a:p>
            <a:pPr lvl="0"/>
            <a:r>
              <a:rPr lang="en-US" dirty="0"/>
              <a:t>Click to Add Date</a:t>
            </a:r>
          </a:p>
        </p:txBody>
      </p:sp>
      <p:sp>
        <p:nvSpPr>
          <p:cNvPr id="11" name="Picture Placeholder 4"/>
          <p:cNvSpPr>
            <a:spLocks noGrp="1"/>
          </p:cNvSpPr>
          <p:nvPr>
            <p:ph type="pic" sz="quarter" idx="15" hasCustomPrompt="1"/>
          </p:nvPr>
        </p:nvSpPr>
        <p:spPr>
          <a:xfrm>
            <a:off x="450130" y="4431487"/>
            <a:ext cx="1346293" cy="432197"/>
          </a:xfrm>
          <a:prstGeom prst="rect">
            <a:avLst/>
          </a:prstGeom>
          <a:noFill/>
        </p:spPr>
        <p:txBody>
          <a:bodyPr anchor="t" anchorCtr="0">
            <a:normAutofit/>
          </a:bodyPr>
          <a:lstStyle>
            <a:lvl1pPr marL="0" indent="0" algn="l">
              <a:buNone/>
              <a:defRPr sz="600" b="0" i="0" spc="0" baseline="0">
                <a:solidFill>
                  <a:srgbClr val="B1B3B3"/>
                </a:solidFill>
                <a:latin typeface="Verdana"/>
                <a:cs typeface="Verdana"/>
              </a:defRPr>
            </a:lvl1pPr>
          </a:lstStyle>
          <a:p>
            <a:r>
              <a:rPr lang="en-US"/>
              <a:t>Optional partner logo can be placed here. This box will not appear if not used.</a:t>
            </a:r>
          </a:p>
        </p:txBody>
      </p:sp>
    </p:spTree>
    <p:extLst>
      <p:ext uri="{BB962C8B-B14F-4D97-AF65-F5344CB8AC3E}">
        <p14:creationId xmlns:p14="http://schemas.microsoft.com/office/powerpoint/2010/main" val="32688441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Gray Photo Divide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Picture Placeholder 4"/>
          <p:cNvSpPr>
            <a:spLocks noGrp="1"/>
          </p:cNvSpPr>
          <p:nvPr>
            <p:ph type="pic" sz="quarter" idx="11" hasCustomPrompt="1"/>
          </p:nvPr>
        </p:nvSpPr>
        <p:spPr>
          <a:xfrm>
            <a:off x="448227" y="500220"/>
            <a:ext cx="8249982" cy="3675292"/>
          </a:xfrm>
          <a:prstGeom prst="rect">
            <a:avLst/>
          </a:prstGeom>
        </p:spPr>
        <p:txBody>
          <a:bodyPr anchor="t" anchorCtr="0">
            <a:normAutofit/>
          </a:bodyPr>
          <a:lstStyle>
            <a:lvl1pPr marL="0" indent="0">
              <a:buNone/>
              <a:defRPr sz="1400">
                <a:solidFill>
                  <a:schemeClr val="bg2"/>
                </a:solidFill>
              </a:defRPr>
            </a:lvl1pPr>
          </a:lstStyle>
          <a:p>
            <a:r>
              <a:rPr lang="en-US"/>
              <a:t>Photo Only Divider Slide </a:t>
            </a:r>
          </a:p>
        </p:txBody>
      </p:sp>
      <p:sp>
        <p:nvSpPr>
          <p:cNvPr id="3" name="Slide Number Placeholder 2"/>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12784548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ustom Industry Divider">
    <p:spTree>
      <p:nvGrpSpPr>
        <p:cNvPr id="1" name=""/>
        <p:cNvGrpSpPr/>
        <p:nvPr/>
      </p:nvGrpSpPr>
      <p:grpSpPr>
        <a:xfrm>
          <a:off x="0" y="0"/>
          <a:ext cx="0" cy="0"/>
          <a:chOff x="0" y="0"/>
          <a:chExt cx="0" cy="0"/>
        </a:xfrm>
      </p:grpSpPr>
      <p:sp>
        <p:nvSpPr>
          <p:cNvPr id="13" name="Rectangle 12"/>
          <p:cNvSpPr/>
          <p:nvPr userDrawn="1"/>
        </p:nvSpPr>
        <p:spPr>
          <a:xfrm>
            <a:off x="447854" y="413473"/>
            <a:ext cx="8247911" cy="3312939"/>
          </a:xfrm>
          <a:prstGeom prst="rect">
            <a:avLst/>
          </a:prstGeom>
          <a:solidFill>
            <a:schemeClr val="accent2"/>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 Placeholder 19"/>
          <p:cNvSpPr>
            <a:spLocks noGrp="1"/>
          </p:cNvSpPr>
          <p:nvPr>
            <p:ph type="body" sz="quarter" idx="18" hasCustomPrompt="1"/>
          </p:nvPr>
        </p:nvSpPr>
        <p:spPr>
          <a:xfrm>
            <a:off x="723286" y="1551443"/>
            <a:ext cx="7715724" cy="639527"/>
          </a:xfrm>
          <a:prstGeom prst="rect">
            <a:avLst/>
          </a:prstGeom>
        </p:spPr>
        <p:txBody>
          <a:bodyPr lIns="0" tIns="0" rIns="0" bIns="0"/>
          <a:lstStyle>
            <a:lvl1pPr marL="0" indent="0" algn="l">
              <a:buNone/>
              <a:defRPr sz="1400" b="0" i="0" cap="none" spc="90" baseline="0">
                <a:solidFill>
                  <a:srgbClr val="FFFFFF"/>
                </a:solidFill>
                <a:latin typeface="Verdana"/>
                <a:cs typeface="Verdana"/>
              </a:defRPr>
            </a:lvl1pPr>
          </a:lstStyle>
          <a:p>
            <a:pPr lvl="0"/>
            <a:r>
              <a:rPr lang="en-US" dirty="0"/>
              <a:t>Click to Add Subtitle</a:t>
            </a:r>
          </a:p>
        </p:txBody>
      </p:sp>
      <p:sp>
        <p:nvSpPr>
          <p:cNvPr id="4" name="Slide Number Placeholder 3"/>
          <p:cNvSpPr>
            <a:spLocks noGrp="1"/>
          </p:cNvSpPr>
          <p:nvPr>
            <p:ph type="sldNum" sz="quarter" idx="19"/>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5" name="Picture Placeholder 6"/>
          <p:cNvSpPr>
            <a:spLocks noGrp="1"/>
          </p:cNvSpPr>
          <p:nvPr>
            <p:ph type="pic" sz="quarter" idx="17" hasCustomPrompt="1"/>
          </p:nvPr>
        </p:nvSpPr>
        <p:spPr>
          <a:xfrm>
            <a:off x="6708588" y="3143579"/>
            <a:ext cx="1189915" cy="1169194"/>
          </a:xfrm>
          <a:prstGeom prst="rect">
            <a:avLst/>
          </a:prstGeom>
        </p:spPr>
        <p:txBody>
          <a:bodyPr anchor="t" anchorCtr="1"/>
          <a:lstStyle>
            <a:lvl1pPr marL="0" indent="0" algn="l">
              <a:buFontTx/>
              <a:buNone/>
              <a:defRPr sz="1200" baseline="0">
                <a:solidFill>
                  <a:schemeClr val="bg1"/>
                </a:solidFill>
              </a:defRPr>
            </a:lvl1pPr>
          </a:lstStyle>
          <a:p>
            <a:r>
              <a:rPr lang="en-US"/>
              <a:t> Industry</a:t>
            </a:r>
            <a:br>
              <a:rPr lang="en-US"/>
            </a:br>
            <a:r>
              <a:rPr lang="en-US"/>
              <a:t>Icon Here</a:t>
            </a:r>
          </a:p>
        </p:txBody>
      </p:sp>
      <p:sp>
        <p:nvSpPr>
          <p:cNvPr id="16" name="Title 2"/>
          <p:cNvSpPr>
            <a:spLocks noGrp="1"/>
          </p:cNvSpPr>
          <p:nvPr>
            <p:ph type="title" hasCustomPrompt="1"/>
          </p:nvPr>
        </p:nvSpPr>
        <p:spPr>
          <a:xfrm>
            <a:off x="723282" y="704831"/>
            <a:ext cx="7715727" cy="668374"/>
          </a:xfrm>
          <a:prstGeom prst="rect">
            <a:avLst/>
          </a:prstGeom>
        </p:spPr>
        <p:txBody>
          <a:bodyPr lIns="0" tIns="0" rIns="0" bIns="0" anchor="ctr" anchorCtr="0"/>
          <a:lstStyle>
            <a:lvl1pPr algn="l">
              <a:lnSpc>
                <a:spcPts val="3000"/>
              </a:lnSpc>
              <a:defRPr sz="2500" b="0" i="0" cap="none" spc="50" baseline="0">
                <a:solidFill>
                  <a:srgbClr val="FFFFFF"/>
                </a:solidFill>
                <a:latin typeface="Verdana"/>
                <a:cs typeface="Verdana"/>
              </a:defRPr>
            </a:lvl1pPr>
          </a:lstStyle>
          <a:p>
            <a:r>
              <a:rPr lang="en-US" dirty="0"/>
              <a:t>Divider Slide</a:t>
            </a:r>
            <a:br>
              <a:rPr lang="en-US" dirty="0"/>
            </a:br>
            <a:r>
              <a:rPr lang="en-US" dirty="0"/>
              <a:t>Second Line Title</a:t>
            </a:r>
          </a:p>
        </p:txBody>
      </p:sp>
    </p:spTree>
    <p:extLst>
      <p:ext uri="{BB962C8B-B14F-4D97-AF65-F5344CB8AC3E}">
        <p14:creationId xmlns:p14="http://schemas.microsoft.com/office/powerpoint/2010/main" val="36098949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Custom Industry Divider">
    <p:spTree>
      <p:nvGrpSpPr>
        <p:cNvPr id="1" name=""/>
        <p:cNvGrpSpPr/>
        <p:nvPr/>
      </p:nvGrpSpPr>
      <p:grpSpPr>
        <a:xfrm>
          <a:off x="0" y="0"/>
          <a:ext cx="0" cy="0"/>
          <a:chOff x="0" y="0"/>
          <a:chExt cx="0" cy="0"/>
        </a:xfrm>
      </p:grpSpPr>
      <p:sp>
        <p:nvSpPr>
          <p:cNvPr id="13" name="Rectangle 12"/>
          <p:cNvSpPr/>
          <p:nvPr userDrawn="1"/>
        </p:nvSpPr>
        <p:spPr>
          <a:xfrm>
            <a:off x="447854" y="413473"/>
            <a:ext cx="8247911" cy="3312939"/>
          </a:xfrm>
          <a:prstGeom prst="rect">
            <a:avLst/>
          </a:prstGeom>
          <a:solidFill>
            <a:srgbClr val="FBB034"/>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 Placeholder 19"/>
          <p:cNvSpPr>
            <a:spLocks noGrp="1"/>
          </p:cNvSpPr>
          <p:nvPr>
            <p:ph type="body" sz="quarter" idx="18" hasCustomPrompt="1"/>
          </p:nvPr>
        </p:nvSpPr>
        <p:spPr>
          <a:xfrm>
            <a:off x="723286" y="1551443"/>
            <a:ext cx="7715724" cy="639527"/>
          </a:xfrm>
          <a:prstGeom prst="rect">
            <a:avLst/>
          </a:prstGeom>
        </p:spPr>
        <p:txBody>
          <a:bodyPr lIns="0" tIns="0" rIns="0" bIns="0"/>
          <a:lstStyle>
            <a:lvl1pPr marL="0" indent="0" algn="l">
              <a:buNone/>
              <a:defRPr sz="1400" b="0" i="0" cap="none" spc="90" baseline="0">
                <a:solidFill>
                  <a:srgbClr val="FFFFFF"/>
                </a:solidFill>
                <a:latin typeface="Verdana"/>
                <a:cs typeface="Verdana"/>
              </a:defRPr>
            </a:lvl1pPr>
          </a:lstStyle>
          <a:p>
            <a:pPr lvl="0"/>
            <a:r>
              <a:rPr lang="en-US" dirty="0"/>
              <a:t>Click to Add Subtitle</a:t>
            </a:r>
          </a:p>
        </p:txBody>
      </p:sp>
      <p:sp>
        <p:nvSpPr>
          <p:cNvPr id="4" name="Slide Number Placeholder 3"/>
          <p:cNvSpPr>
            <a:spLocks noGrp="1"/>
          </p:cNvSpPr>
          <p:nvPr>
            <p:ph type="sldNum" sz="quarter" idx="19"/>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5" name="Picture Placeholder 6"/>
          <p:cNvSpPr>
            <a:spLocks noGrp="1"/>
          </p:cNvSpPr>
          <p:nvPr>
            <p:ph type="pic" sz="quarter" idx="17" hasCustomPrompt="1"/>
          </p:nvPr>
        </p:nvSpPr>
        <p:spPr>
          <a:xfrm>
            <a:off x="6708588" y="3143579"/>
            <a:ext cx="1189915" cy="1169194"/>
          </a:xfrm>
          <a:prstGeom prst="rect">
            <a:avLst/>
          </a:prstGeom>
        </p:spPr>
        <p:txBody>
          <a:bodyPr anchor="t" anchorCtr="1"/>
          <a:lstStyle>
            <a:lvl1pPr marL="0" indent="0" algn="l">
              <a:buFontTx/>
              <a:buNone/>
              <a:defRPr sz="1200" baseline="0">
                <a:solidFill>
                  <a:schemeClr val="bg1"/>
                </a:solidFill>
              </a:defRPr>
            </a:lvl1pPr>
          </a:lstStyle>
          <a:p>
            <a:r>
              <a:rPr lang="en-US"/>
              <a:t> Industry</a:t>
            </a:r>
            <a:br>
              <a:rPr lang="en-US"/>
            </a:br>
            <a:r>
              <a:rPr lang="en-US"/>
              <a:t>Icon Here</a:t>
            </a:r>
          </a:p>
        </p:txBody>
      </p:sp>
      <p:sp>
        <p:nvSpPr>
          <p:cNvPr id="16" name="Title 2"/>
          <p:cNvSpPr>
            <a:spLocks noGrp="1"/>
          </p:cNvSpPr>
          <p:nvPr>
            <p:ph type="title" hasCustomPrompt="1"/>
          </p:nvPr>
        </p:nvSpPr>
        <p:spPr>
          <a:xfrm>
            <a:off x="723282" y="704831"/>
            <a:ext cx="7715727" cy="668374"/>
          </a:xfrm>
          <a:prstGeom prst="rect">
            <a:avLst/>
          </a:prstGeom>
        </p:spPr>
        <p:txBody>
          <a:bodyPr lIns="0" tIns="0" rIns="0" bIns="0" anchor="ctr" anchorCtr="0"/>
          <a:lstStyle>
            <a:lvl1pPr algn="l">
              <a:lnSpc>
                <a:spcPts val="3000"/>
              </a:lnSpc>
              <a:defRPr sz="2500" b="0" i="0" cap="none" spc="50" baseline="0">
                <a:solidFill>
                  <a:srgbClr val="FFFFFF"/>
                </a:solidFill>
                <a:latin typeface="Verdana"/>
                <a:cs typeface="Verdana"/>
              </a:defRPr>
            </a:lvl1pPr>
          </a:lstStyle>
          <a:p>
            <a:r>
              <a:rPr lang="en-US" dirty="0"/>
              <a:t>Divider Slide</a:t>
            </a:r>
            <a:br>
              <a:rPr lang="en-US" dirty="0"/>
            </a:br>
            <a:r>
              <a:rPr lang="en-US" dirty="0"/>
              <a:t>Second Line Title</a:t>
            </a:r>
          </a:p>
        </p:txBody>
      </p:sp>
    </p:spTree>
    <p:extLst>
      <p:ext uri="{BB962C8B-B14F-4D97-AF65-F5344CB8AC3E}">
        <p14:creationId xmlns:p14="http://schemas.microsoft.com/office/powerpoint/2010/main" val="35436404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Photo Industry Divider">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9" name="Picture Placeholder 4"/>
          <p:cNvSpPr>
            <a:spLocks noGrp="1"/>
          </p:cNvSpPr>
          <p:nvPr>
            <p:ph type="pic" sz="quarter" idx="11" hasCustomPrompt="1"/>
          </p:nvPr>
        </p:nvSpPr>
        <p:spPr>
          <a:xfrm>
            <a:off x="448227" y="500220"/>
            <a:ext cx="8249982" cy="3227604"/>
          </a:xfrm>
          <a:prstGeom prst="rect">
            <a:avLst/>
          </a:prstGeom>
        </p:spPr>
        <p:txBody>
          <a:bodyPr anchor="t" anchorCtr="0">
            <a:normAutofit/>
          </a:bodyPr>
          <a:lstStyle>
            <a:lvl1pPr marL="0" indent="0">
              <a:buNone/>
              <a:defRPr sz="1400">
                <a:solidFill>
                  <a:schemeClr val="bg2"/>
                </a:solidFill>
              </a:defRPr>
            </a:lvl1pPr>
          </a:lstStyle>
          <a:p>
            <a:r>
              <a:rPr lang="en-US"/>
              <a:t>Photo Only Divider Slide </a:t>
            </a:r>
          </a:p>
        </p:txBody>
      </p:sp>
      <p:sp>
        <p:nvSpPr>
          <p:cNvPr id="6" name="Picture Placeholder 6"/>
          <p:cNvSpPr>
            <a:spLocks noGrp="1"/>
          </p:cNvSpPr>
          <p:nvPr>
            <p:ph type="pic" sz="quarter" idx="17" hasCustomPrompt="1"/>
          </p:nvPr>
        </p:nvSpPr>
        <p:spPr>
          <a:xfrm>
            <a:off x="6708588" y="3143579"/>
            <a:ext cx="1189915" cy="1169194"/>
          </a:xfrm>
          <a:prstGeom prst="rect">
            <a:avLst/>
          </a:prstGeom>
        </p:spPr>
        <p:txBody>
          <a:bodyPr anchor="t" anchorCtr="1"/>
          <a:lstStyle>
            <a:lvl1pPr marL="0" indent="0" algn="l">
              <a:buFontTx/>
              <a:buNone/>
              <a:defRPr sz="1200" baseline="0">
                <a:solidFill>
                  <a:schemeClr val="bg2"/>
                </a:solidFill>
              </a:defRPr>
            </a:lvl1pPr>
          </a:lstStyle>
          <a:p>
            <a:r>
              <a:rPr lang="en-US"/>
              <a:t> Industry</a:t>
            </a:r>
            <a:br>
              <a:rPr lang="en-US"/>
            </a:br>
            <a:r>
              <a:rPr lang="en-US"/>
              <a:t>Icon Here</a:t>
            </a:r>
          </a:p>
        </p:txBody>
      </p:sp>
      <p:sp>
        <p:nvSpPr>
          <p:cNvPr id="10" name="Rectangle 9"/>
          <p:cNvSpPr/>
          <p:nvPr userDrawn="1"/>
        </p:nvSpPr>
        <p:spPr>
          <a:xfrm>
            <a:off x="447675" y="412101"/>
            <a:ext cx="8248653" cy="86374"/>
          </a:xfrm>
          <a:prstGeom prst="rect">
            <a:avLst/>
          </a:prstGeom>
          <a:solidFill>
            <a:schemeClr val="accent2"/>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8"/>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650232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p>
            <a:r>
              <a:rPr lang="en-US" dirty="0"/>
              <a:t>Click to Edit Title</a:t>
            </a:r>
            <a:endParaRPr lang="en-US"/>
          </a:p>
        </p:txBody>
      </p:sp>
      <p:sp>
        <p:nvSpPr>
          <p:cNvPr id="5" name="Slide Number Placeholder 4"/>
          <p:cNvSpPr>
            <a:spLocks noGrp="1"/>
          </p:cNvSpPr>
          <p:nvPr>
            <p:ph type="sldNum" sz="quarter" idx="10"/>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24337331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p>
            <a:r>
              <a:rPr lang="en-US" dirty="0"/>
              <a:t>Click to Edit Title</a:t>
            </a:r>
            <a:endParaRPr lang="en-US"/>
          </a:p>
        </p:txBody>
      </p:sp>
      <p:sp>
        <p:nvSpPr>
          <p:cNvPr id="5" name="Slide Number Placeholder 4"/>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9" name="Text Placeholder 2"/>
          <p:cNvSpPr>
            <a:spLocks noGrp="1"/>
          </p:cNvSpPr>
          <p:nvPr>
            <p:ph idx="11" hasCustomPrompt="1"/>
          </p:nvPr>
        </p:nvSpPr>
        <p:spPr bwMode="auto">
          <a:xfrm>
            <a:off x="447720" y="1091409"/>
            <a:ext cx="8241707" cy="3312086"/>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a:buClr>
                <a:schemeClr val="accent2"/>
              </a:buClr>
              <a:defRPr sz="1500"/>
            </a:lvl1pPr>
            <a:lvl2pPr>
              <a:buClr>
                <a:schemeClr val="accent2"/>
              </a:buClr>
              <a:defRPr sz="1500"/>
            </a:lvl2pPr>
            <a:lvl3pPr>
              <a:buClr>
                <a:schemeClr val="accent2"/>
              </a:buClr>
              <a:defRPr sz="1500"/>
            </a:lvl3pPr>
            <a:lvl4pPr>
              <a:buClr>
                <a:schemeClr val="accent2"/>
              </a:buClr>
              <a:defRPr sz="1500"/>
            </a:lvl4pPr>
            <a:lvl5pPr>
              <a:buClr>
                <a:schemeClr val="accent2"/>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5171686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ext with Heading">
    <p:spTree>
      <p:nvGrpSpPr>
        <p:cNvPr id="1" name=""/>
        <p:cNvGrpSpPr/>
        <p:nvPr/>
      </p:nvGrpSpPr>
      <p:grpSpPr>
        <a:xfrm>
          <a:off x="0" y="0"/>
          <a:ext cx="0" cy="0"/>
          <a:chOff x="0" y="0"/>
          <a:chExt cx="0" cy="0"/>
        </a:xfrm>
      </p:grpSpPr>
      <p:sp>
        <p:nvSpPr>
          <p:cNvPr id="2" name="Slide Number Placeholder 1"/>
          <p:cNvSpPr>
            <a:spLocks noGrp="1"/>
          </p:cNvSpPr>
          <p:nvPr>
            <p:ph type="sldNum" sz="quarter" idx="14"/>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7" name="Title 6"/>
          <p:cNvSpPr>
            <a:spLocks noGrp="1"/>
          </p:cNvSpPr>
          <p:nvPr>
            <p:ph type="title" hasCustomPrompt="1"/>
          </p:nvPr>
        </p:nvSpPr>
        <p:spPr/>
        <p:txBody>
          <a:bodyPr/>
          <a:lstStyle/>
          <a:p>
            <a:r>
              <a:rPr lang="en-US" dirty="0"/>
              <a:t>Click to Edit Title</a:t>
            </a:r>
            <a:endParaRPr lang="en-US"/>
          </a:p>
        </p:txBody>
      </p:sp>
      <p:sp>
        <p:nvSpPr>
          <p:cNvPr id="9" name="Text Placeholder 5"/>
          <p:cNvSpPr>
            <a:spLocks noGrp="1"/>
          </p:cNvSpPr>
          <p:nvPr>
            <p:ph type="body" sz="quarter" idx="11" hasCustomPrompt="1"/>
          </p:nvPr>
        </p:nvSpPr>
        <p:spPr>
          <a:xfrm>
            <a:off x="447736" y="1091939"/>
            <a:ext cx="8246492" cy="373561"/>
          </a:xfrm>
          <a:prstGeom prst="rect">
            <a:avLst/>
          </a:prstGeom>
        </p:spPr>
        <p:txBody>
          <a:bodyPr>
            <a:noAutofit/>
          </a:bodyPr>
          <a:lstStyle>
            <a:lvl1pPr marL="0" indent="0">
              <a:lnSpc>
                <a:spcPct val="100000"/>
              </a:lnSpc>
              <a:buFontTx/>
              <a:buNone/>
              <a:defRPr sz="1800" b="1" i="0"/>
            </a:lvl1pPr>
          </a:lstStyle>
          <a:p>
            <a:pPr lvl="0"/>
            <a:r>
              <a:rPr lang="en-US"/>
              <a:t>Click to edit heading</a:t>
            </a:r>
          </a:p>
        </p:txBody>
      </p:sp>
      <p:sp>
        <p:nvSpPr>
          <p:cNvPr id="10" name="Text Placeholder 2"/>
          <p:cNvSpPr>
            <a:spLocks noGrp="1"/>
          </p:cNvSpPr>
          <p:nvPr>
            <p:ph idx="15" hasCustomPrompt="1"/>
          </p:nvPr>
        </p:nvSpPr>
        <p:spPr bwMode="auto">
          <a:xfrm>
            <a:off x="447720" y="1555059"/>
            <a:ext cx="8241707" cy="2848436"/>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a:buClr>
                <a:schemeClr val="accent2"/>
              </a:buClr>
              <a:defRPr sz="1500"/>
            </a:lvl1pPr>
            <a:lvl2pPr>
              <a:buClr>
                <a:schemeClr val="accent2"/>
              </a:buClr>
              <a:defRPr sz="1500"/>
            </a:lvl2pPr>
            <a:lvl3pPr>
              <a:buClr>
                <a:schemeClr val="accent2"/>
              </a:buClr>
              <a:defRPr sz="1500"/>
            </a:lvl3pPr>
            <a:lvl4pPr>
              <a:buClr>
                <a:schemeClr val="accent2"/>
              </a:buClr>
              <a:defRPr sz="1500"/>
            </a:lvl4pPr>
            <a:lvl5pPr>
              <a:buClr>
                <a:schemeClr val="accent2"/>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609745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Line Introduction">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3" name="Title 2"/>
          <p:cNvSpPr>
            <a:spLocks noGrp="1"/>
          </p:cNvSpPr>
          <p:nvPr>
            <p:ph type="title" hasCustomPrompt="1"/>
          </p:nvPr>
        </p:nvSpPr>
        <p:spPr/>
        <p:txBody>
          <a:bodyPr/>
          <a:lstStyle/>
          <a:p>
            <a:r>
              <a:rPr lang="en-US" dirty="0"/>
              <a:t>Click to Edit Title</a:t>
            </a:r>
            <a:endParaRPr lang="en-US"/>
          </a:p>
        </p:txBody>
      </p:sp>
      <p:sp>
        <p:nvSpPr>
          <p:cNvPr id="8" name="Text Placeholder 5"/>
          <p:cNvSpPr>
            <a:spLocks noGrp="1"/>
          </p:cNvSpPr>
          <p:nvPr>
            <p:ph type="body" sz="quarter" idx="11" hasCustomPrompt="1"/>
          </p:nvPr>
        </p:nvSpPr>
        <p:spPr>
          <a:xfrm>
            <a:off x="447736" y="1091940"/>
            <a:ext cx="8246492" cy="650378"/>
          </a:xfrm>
          <a:prstGeom prst="rect">
            <a:avLst/>
          </a:prstGeom>
        </p:spPr>
        <p:txBody>
          <a:bodyPr>
            <a:noAutofit/>
          </a:bodyPr>
          <a:lstStyle>
            <a:lvl1pPr marL="0" indent="0">
              <a:lnSpc>
                <a:spcPct val="100000"/>
              </a:lnSpc>
              <a:buFontTx/>
              <a:buNone/>
              <a:defRPr sz="1800" b="1" i="0">
                <a:solidFill>
                  <a:schemeClr val="accent2"/>
                </a:solidFill>
              </a:defRPr>
            </a:lvl1pPr>
          </a:lstStyle>
          <a:p>
            <a:pPr lvl="0"/>
            <a:r>
              <a:rPr lang="en-US"/>
              <a:t>Click to edit text. Main idea, quote, or phrase two lines and under may go in this text box. </a:t>
            </a:r>
          </a:p>
        </p:txBody>
      </p:sp>
      <p:sp>
        <p:nvSpPr>
          <p:cNvPr id="9" name="Text Placeholder 2"/>
          <p:cNvSpPr>
            <a:spLocks noGrp="1"/>
          </p:cNvSpPr>
          <p:nvPr>
            <p:ph idx="15" hasCustomPrompt="1"/>
          </p:nvPr>
        </p:nvSpPr>
        <p:spPr bwMode="auto">
          <a:xfrm>
            <a:off x="447720" y="1833518"/>
            <a:ext cx="8241707" cy="2569977"/>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a:buClr>
                <a:schemeClr val="accent2"/>
              </a:buClr>
              <a:defRPr sz="1500"/>
            </a:lvl1pPr>
            <a:lvl2pPr>
              <a:buClr>
                <a:schemeClr val="accent2"/>
              </a:buClr>
              <a:defRPr sz="1500"/>
            </a:lvl2pPr>
            <a:lvl3pPr>
              <a:buClr>
                <a:schemeClr val="accent2"/>
              </a:buClr>
              <a:defRPr sz="1500"/>
            </a:lvl3pPr>
            <a:lvl4pPr>
              <a:buClr>
                <a:schemeClr val="accent2"/>
              </a:buClr>
              <a:defRPr sz="1500"/>
            </a:lvl4pPr>
            <a:lvl5pPr>
              <a:buClr>
                <a:schemeClr val="accent2"/>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81296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Line Introduction">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3" name="Title 2"/>
          <p:cNvSpPr>
            <a:spLocks noGrp="1"/>
          </p:cNvSpPr>
          <p:nvPr>
            <p:ph type="title" hasCustomPrompt="1"/>
          </p:nvPr>
        </p:nvSpPr>
        <p:spPr/>
        <p:txBody>
          <a:bodyPr/>
          <a:lstStyle/>
          <a:p>
            <a:r>
              <a:rPr lang="en-US" dirty="0"/>
              <a:t>Click to Edit Title</a:t>
            </a:r>
            <a:endParaRPr lang="en-US"/>
          </a:p>
        </p:txBody>
      </p:sp>
      <p:sp>
        <p:nvSpPr>
          <p:cNvPr id="8" name="Text Placeholder 5"/>
          <p:cNvSpPr>
            <a:spLocks noGrp="1"/>
          </p:cNvSpPr>
          <p:nvPr>
            <p:ph type="body" sz="quarter" idx="11" hasCustomPrompt="1"/>
          </p:nvPr>
        </p:nvSpPr>
        <p:spPr>
          <a:xfrm>
            <a:off x="447736" y="1091940"/>
            <a:ext cx="8246492" cy="870872"/>
          </a:xfrm>
          <a:prstGeom prst="rect">
            <a:avLst/>
          </a:prstGeom>
        </p:spPr>
        <p:txBody>
          <a:bodyPr>
            <a:noAutofit/>
          </a:bodyPr>
          <a:lstStyle>
            <a:lvl1pPr marL="0" marR="0" indent="0" algn="l" defTabSz="457155" rtl="0" eaLnBrk="1" fontAlgn="base" latinLnBrk="0" hangingPunct="1">
              <a:lnSpc>
                <a:spcPct val="100000"/>
              </a:lnSpc>
              <a:spcBef>
                <a:spcPct val="20000"/>
              </a:spcBef>
              <a:spcAft>
                <a:spcPct val="0"/>
              </a:spcAft>
              <a:buClr>
                <a:schemeClr val="accent1"/>
              </a:buClr>
              <a:buSzTx/>
              <a:buFontTx/>
              <a:buNone/>
              <a:tabLst/>
              <a:defRPr sz="1800" b="1" i="0">
                <a:solidFill>
                  <a:schemeClr val="accent2"/>
                </a:solidFill>
              </a:defRPr>
            </a:lvl1pPr>
          </a:lstStyle>
          <a:p>
            <a:pPr marL="0" marR="0" lvl="0" indent="0" algn="l" defTabSz="457155" rtl="0" eaLnBrk="1" fontAlgn="base" latinLnBrk="0" hangingPunct="1">
              <a:lnSpc>
                <a:spcPct val="100000"/>
              </a:lnSpc>
              <a:spcBef>
                <a:spcPct val="20000"/>
              </a:spcBef>
              <a:spcAft>
                <a:spcPct val="0"/>
              </a:spcAft>
              <a:buClr>
                <a:schemeClr val="accent1"/>
              </a:buClr>
              <a:buSzTx/>
              <a:buFontTx/>
              <a:buNone/>
              <a:tabLst/>
              <a:defRPr/>
            </a:pPr>
            <a:r>
              <a:rPr lang="en-US"/>
              <a:t>Click to edit text. Main idea, quote, or phrase three lines and under may go in this text box. For text over three lines adjust the size of this box.</a:t>
            </a:r>
          </a:p>
        </p:txBody>
      </p:sp>
      <p:sp>
        <p:nvSpPr>
          <p:cNvPr id="9" name="Text Placeholder 2"/>
          <p:cNvSpPr>
            <a:spLocks noGrp="1"/>
          </p:cNvSpPr>
          <p:nvPr>
            <p:ph idx="15" hasCustomPrompt="1"/>
          </p:nvPr>
        </p:nvSpPr>
        <p:spPr bwMode="auto">
          <a:xfrm>
            <a:off x="447720" y="2057401"/>
            <a:ext cx="8241707" cy="2346094"/>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a:buClr>
                <a:schemeClr val="accent2"/>
              </a:buClr>
              <a:defRPr sz="1500"/>
            </a:lvl1pPr>
            <a:lvl2pPr>
              <a:buClr>
                <a:schemeClr val="accent2"/>
              </a:buClr>
              <a:defRPr sz="1500"/>
            </a:lvl2pPr>
            <a:lvl3pPr>
              <a:buClr>
                <a:schemeClr val="accent2"/>
              </a:buClr>
              <a:defRPr sz="1500"/>
            </a:lvl3pPr>
            <a:lvl4pPr>
              <a:buClr>
                <a:schemeClr val="accent2"/>
              </a:buClr>
              <a:defRPr sz="1500"/>
            </a:lvl4pPr>
            <a:lvl5pPr>
              <a:buClr>
                <a:schemeClr val="accent2"/>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2841558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Column Text">
    <p:spTree>
      <p:nvGrpSpPr>
        <p:cNvPr id="1" name=""/>
        <p:cNvGrpSpPr/>
        <p:nvPr/>
      </p:nvGrpSpPr>
      <p:grpSpPr>
        <a:xfrm>
          <a:off x="0" y="0"/>
          <a:ext cx="0" cy="0"/>
          <a:chOff x="0" y="0"/>
          <a:chExt cx="0" cy="0"/>
        </a:xfrm>
      </p:grpSpPr>
      <p:sp>
        <p:nvSpPr>
          <p:cNvPr id="3" name="Slide Number Placeholder 2"/>
          <p:cNvSpPr>
            <a:spLocks noGrp="1"/>
          </p:cNvSpPr>
          <p:nvPr>
            <p:ph type="sldNum" sz="quarter" idx="21"/>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5" name="Title 4"/>
          <p:cNvSpPr>
            <a:spLocks noGrp="1"/>
          </p:cNvSpPr>
          <p:nvPr>
            <p:ph type="title" hasCustomPrompt="1"/>
          </p:nvPr>
        </p:nvSpPr>
        <p:spPr/>
        <p:txBody>
          <a:bodyPr/>
          <a:lstStyle/>
          <a:p>
            <a:r>
              <a:rPr lang="en-US" dirty="0"/>
              <a:t>Click to Edit Title</a:t>
            </a:r>
            <a:endParaRPr lang="en-US"/>
          </a:p>
        </p:txBody>
      </p:sp>
      <p:sp>
        <p:nvSpPr>
          <p:cNvPr id="11" name="Text Placeholder 5"/>
          <p:cNvSpPr>
            <a:spLocks noGrp="1"/>
          </p:cNvSpPr>
          <p:nvPr>
            <p:ph type="body" sz="quarter" idx="15" hasCustomPrompt="1"/>
          </p:nvPr>
        </p:nvSpPr>
        <p:spPr>
          <a:xfrm>
            <a:off x="454995" y="1091572"/>
            <a:ext cx="3917637" cy="553158"/>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12" name="Text Placeholder 12"/>
          <p:cNvSpPr>
            <a:spLocks noGrp="1"/>
          </p:cNvSpPr>
          <p:nvPr>
            <p:ph type="body" sz="quarter" idx="17" hasCustomPrompt="1"/>
          </p:nvPr>
        </p:nvSpPr>
        <p:spPr>
          <a:xfrm>
            <a:off x="455719" y="1674817"/>
            <a:ext cx="3916035" cy="2728908"/>
          </a:xfrm>
          <a:prstGeom prst="rect">
            <a:avLst/>
          </a:prstGeom>
        </p:spPr>
        <p:txBody>
          <a:bodyPr>
            <a:noAutofit/>
          </a:bodyPr>
          <a:lstStyle>
            <a:lvl1pPr>
              <a:lnSpc>
                <a:spcPct val="100000"/>
              </a:lnSpc>
              <a:buClr>
                <a:schemeClr val="accent2"/>
              </a:buClr>
              <a:defRPr sz="1300"/>
            </a:lvl1pPr>
            <a:lvl2pPr>
              <a:lnSpc>
                <a:spcPct val="100000"/>
              </a:lnSpc>
              <a:buClr>
                <a:schemeClr val="accent2"/>
              </a:buClr>
              <a:defRPr sz="1300"/>
            </a:lvl2pPr>
            <a:lvl3pPr>
              <a:lnSpc>
                <a:spcPct val="100000"/>
              </a:lnSpc>
              <a:buClr>
                <a:schemeClr val="accent2"/>
              </a:buClr>
              <a:defRPr sz="1300"/>
            </a:lvl3pPr>
            <a:lvl4pPr>
              <a:lnSpc>
                <a:spcPct val="100000"/>
              </a:lnSpc>
              <a:buClr>
                <a:schemeClr val="accent2"/>
              </a:buClr>
              <a:defRPr sz="1300"/>
            </a:lvl4pPr>
            <a:lvl5pPr>
              <a:lnSpc>
                <a:spcPct val="100000"/>
              </a:lnSpc>
              <a:buClr>
                <a:schemeClr val="accent2"/>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3" name="Text Placeholder 5"/>
          <p:cNvSpPr>
            <a:spLocks noGrp="1"/>
          </p:cNvSpPr>
          <p:nvPr>
            <p:ph type="body" sz="quarter" idx="19" hasCustomPrompt="1"/>
          </p:nvPr>
        </p:nvSpPr>
        <p:spPr>
          <a:xfrm>
            <a:off x="4772025" y="1091572"/>
            <a:ext cx="3918272" cy="553158"/>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14" name="Text Placeholder 12"/>
          <p:cNvSpPr>
            <a:spLocks noGrp="1"/>
          </p:cNvSpPr>
          <p:nvPr>
            <p:ph type="body" sz="quarter" idx="20" hasCustomPrompt="1"/>
          </p:nvPr>
        </p:nvSpPr>
        <p:spPr>
          <a:xfrm>
            <a:off x="4773384" y="1674817"/>
            <a:ext cx="3916035" cy="2728908"/>
          </a:xfrm>
          <a:prstGeom prst="rect">
            <a:avLst/>
          </a:prstGeom>
        </p:spPr>
        <p:txBody>
          <a:bodyPr>
            <a:noAutofit/>
          </a:bodyPr>
          <a:lstStyle>
            <a:lvl1pPr>
              <a:lnSpc>
                <a:spcPct val="100000"/>
              </a:lnSpc>
              <a:buClr>
                <a:schemeClr val="accent2"/>
              </a:buClr>
              <a:defRPr sz="1300"/>
            </a:lvl1pPr>
            <a:lvl2pPr>
              <a:lnSpc>
                <a:spcPct val="100000"/>
              </a:lnSpc>
              <a:buClr>
                <a:schemeClr val="accent2"/>
              </a:buClr>
              <a:defRPr sz="1300"/>
            </a:lvl2pPr>
            <a:lvl3pPr>
              <a:lnSpc>
                <a:spcPct val="100000"/>
              </a:lnSpc>
              <a:buClr>
                <a:schemeClr val="accent2"/>
              </a:buClr>
              <a:defRPr sz="1300"/>
            </a:lvl3pPr>
            <a:lvl4pPr>
              <a:lnSpc>
                <a:spcPct val="100000"/>
              </a:lnSpc>
              <a:buClr>
                <a:schemeClr val="accent2"/>
              </a:buClr>
              <a:defRPr sz="1300"/>
            </a:lvl4pPr>
            <a:lvl5pPr>
              <a:lnSpc>
                <a:spcPct val="100000"/>
              </a:lnSpc>
              <a:buClr>
                <a:schemeClr val="accent2"/>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8380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Industry Block and Photo">
    <p:bg>
      <p:bgPr>
        <a:solidFill>
          <a:schemeClr val="bg1"/>
        </a:solidFill>
        <a:effectLst/>
      </p:bgPr>
    </p:bg>
    <p:spTree>
      <p:nvGrpSpPr>
        <p:cNvPr id="1" name=""/>
        <p:cNvGrpSpPr/>
        <p:nvPr/>
      </p:nvGrpSpPr>
      <p:grpSpPr>
        <a:xfrm>
          <a:off x="0" y="0"/>
          <a:ext cx="0" cy="0"/>
          <a:chOff x="0" y="0"/>
          <a:chExt cx="0" cy="0"/>
        </a:xfrm>
      </p:grpSpPr>
      <p:sp>
        <p:nvSpPr>
          <p:cNvPr id="28" name="Rectangle 27"/>
          <p:cNvSpPr/>
          <p:nvPr userDrawn="1"/>
        </p:nvSpPr>
        <p:spPr>
          <a:xfrm>
            <a:off x="442840" y="2055019"/>
            <a:ext cx="6751150" cy="2057400"/>
          </a:xfrm>
          <a:prstGeom prst="rect">
            <a:avLst/>
          </a:prstGeom>
          <a:solidFill>
            <a:srgbClr val="FBB034"/>
          </a:solidFill>
          <a:ln w="25400" cap="flat" cmpd="sng" algn="ctr">
            <a:noFill/>
            <a:prstDash val="solid"/>
          </a:ln>
          <a:effectLst/>
        </p:spPr>
        <p:txBody>
          <a:bodyPr rtlCol="0" anchor="ct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800" b="0" i="0" u="none" strike="noStrike" kern="0" cap="none" spc="0" normalizeH="0" baseline="0" noProof="0">
              <a:ln>
                <a:noFill/>
              </a:ln>
              <a:solidFill>
                <a:sysClr val="window" lastClr="FFFFFF"/>
              </a:solidFill>
              <a:effectLst/>
              <a:uLnTx/>
              <a:uFillTx/>
              <a:latin typeface="Verdana"/>
              <a:ea typeface="+mn-ea"/>
              <a:cs typeface="+mn-cs"/>
            </a:endParaRPr>
          </a:p>
        </p:txBody>
      </p:sp>
      <p:sp>
        <p:nvSpPr>
          <p:cNvPr id="19" name="Picture Placeholder 6"/>
          <p:cNvSpPr>
            <a:spLocks noGrp="1"/>
          </p:cNvSpPr>
          <p:nvPr>
            <p:ph type="pic" sz="quarter" idx="17" hasCustomPrompt="1"/>
          </p:nvPr>
        </p:nvSpPr>
        <p:spPr>
          <a:xfrm>
            <a:off x="7482085" y="3615126"/>
            <a:ext cx="975600" cy="973931"/>
          </a:xfrm>
          <a:prstGeom prst="rect">
            <a:avLst/>
          </a:prstGeom>
        </p:spPr>
        <p:txBody>
          <a:bodyPr anchor="t" anchorCtr="1"/>
          <a:lstStyle>
            <a:lvl1pPr marL="0" indent="0" algn="l">
              <a:buFontTx/>
              <a:buNone/>
              <a:defRPr sz="1100" baseline="0">
                <a:solidFill>
                  <a:schemeClr val="bg2"/>
                </a:solidFill>
              </a:defRPr>
            </a:lvl1pPr>
          </a:lstStyle>
          <a:p>
            <a:r>
              <a:rPr lang="en-US"/>
              <a:t> Industry</a:t>
            </a:r>
            <a:br>
              <a:rPr lang="en-US"/>
            </a:br>
            <a:r>
              <a:rPr lang="en-US"/>
              <a:t>Icon Here</a:t>
            </a:r>
          </a:p>
        </p:txBody>
      </p:sp>
      <p:sp>
        <p:nvSpPr>
          <p:cNvPr id="13" name="Picture Placeholder 5"/>
          <p:cNvSpPr>
            <a:spLocks noGrp="1"/>
          </p:cNvSpPr>
          <p:nvPr>
            <p:ph type="pic" sz="quarter" idx="16"/>
          </p:nvPr>
        </p:nvSpPr>
        <p:spPr>
          <a:xfrm>
            <a:off x="7242175" y="2057400"/>
            <a:ext cx="1460500" cy="2056210"/>
          </a:xfrm>
          <a:prstGeom prst="rect">
            <a:avLst/>
          </a:prstGeom>
        </p:spPr>
        <p:txBody>
          <a:bodyPr vert="horz"/>
          <a:lstStyle>
            <a:lvl1pPr marL="0" indent="0">
              <a:buNone/>
              <a:defRPr sz="1200" baseline="0">
                <a:solidFill>
                  <a:schemeClr val="bg2"/>
                </a:solidFill>
              </a:defRPr>
            </a:lvl1pPr>
          </a:lstStyle>
          <a:p>
            <a:r>
              <a:rPr lang="en-US"/>
              <a:t>Drag picture to placeholder or click icon to add</a:t>
            </a:r>
          </a:p>
        </p:txBody>
      </p:sp>
      <p:sp>
        <p:nvSpPr>
          <p:cNvPr id="15" name="Title 2"/>
          <p:cNvSpPr>
            <a:spLocks noGrp="1"/>
          </p:cNvSpPr>
          <p:nvPr>
            <p:ph type="title" hasCustomPrompt="1"/>
          </p:nvPr>
        </p:nvSpPr>
        <p:spPr>
          <a:xfrm>
            <a:off x="578611" y="2147713"/>
            <a:ext cx="6473961" cy="668374"/>
          </a:xfrm>
          <a:prstGeom prst="rect">
            <a:avLst/>
          </a:prstGeom>
        </p:spPr>
        <p:txBody>
          <a:bodyPr lIns="0" tIns="0" rIns="0" bIns="0" anchor="t" anchorCtr="0"/>
          <a:lstStyle>
            <a:lvl1pPr algn="l">
              <a:lnSpc>
                <a:spcPts val="2400"/>
              </a:lnSpc>
              <a:defRPr sz="1800" b="0" i="0" cap="none" spc="90" baseline="0">
                <a:solidFill>
                  <a:srgbClr val="FFFFFF"/>
                </a:solidFill>
                <a:latin typeface="Verdana"/>
                <a:cs typeface="Verdana"/>
              </a:defRPr>
            </a:lvl1pPr>
          </a:lstStyle>
          <a:p>
            <a:r>
              <a:rPr lang="en-US" dirty="0"/>
              <a:t>Title of Presentation</a:t>
            </a:r>
            <a:br>
              <a:rPr lang="en-US" dirty="0"/>
            </a:br>
            <a:r>
              <a:rPr lang="en-US" dirty="0"/>
              <a:t>Second Line Title</a:t>
            </a:r>
          </a:p>
        </p:txBody>
      </p:sp>
      <p:sp>
        <p:nvSpPr>
          <p:cNvPr id="24" name="Text Placeholder 19"/>
          <p:cNvSpPr>
            <a:spLocks noGrp="1"/>
          </p:cNvSpPr>
          <p:nvPr>
            <p:ph type="body" sz="quarter" idx="11" hasCustomPrompt="1"/>
          </p:nvPr>
        </p:nvSpPr>
        <p:spPr>
          <a:xfrm>
            <a:off x="578619" y="2906361"/>
            <a:ext cx="6473954" cy="528519"/>
          </a:xfrm>
          <a:prstGeom prst="rect">
            <a:avLst/>
          </a:prstGeom>
        </p:spPr>
        <p:txBody>
          <a:bodyPr lIns="0" tIns="0" rIns="0" bIns="0"/>
          <a:lstStyle>
            <a:lvl1pPr marL="0" indent="0" algn="l">
              <a:buNone/>
              <a:defRPr sz="1300" b="0" i="0" cap="none" spc="90" baseline="0">
                <a:solidFill>
                  <a:srgbClr val="FFFFFF"/>
                </a:solidFill>
                <a:latin typeface="Verdana"/>
                <a:cs typeface="Verdana"/>
              </a:defRPr>
            </a:lvl1pPr>
          </a:lstStyle>
          <a:p>
            <a:pPr lvl="0"/>
            <a:r>
              <a:rPr lang="en-US" dirty="0"/>
              <a:t>Click to Add Subtitle</a:t>
            </a:r>
          </a:p>
        </p:txBody>
      </p:sp>
      <p:cxnSp>
        <p:nvCxnSpPr>
          <p:cNvPr id="25" name="Straight Connector 24"/>
          <p:cNvCxnSpPr/>
          <p:nvPr userDrawn="1"/>
        </p:nvCxnSpPr>
        <p:spPr>
          <a:xfrm>
            <a:off x="575017" y="3535023"/>
            <a:ext cx="6469241" cy="2581"/>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26" name="Text Placeholder 19"/>
          <p:cNvSpPr>
            <a:spLocks noGrp="1"/>
          </p:cNvSpPr>
          <p:nvPr>
            <p:ph type="body" sz="quarter" idx="12" hasCustomPrompt="1"/>
          </p:nvPr>
        </p:nvSpPr>
        <p:spPr>
          <a:xfrm>
            <a:off x="589667" y="3612215"/>
            <a:ext cx="6462906" cy="158051"/>
          </a:xfrm>
          <a:prstGeom prst="rect">
            <a:avLst/>
          </a:prstGeom>
        </p:spPr>
        <p:txBody>
          <a:bodyPr lIns="0" tIns="0" rIns="0" bIns="0"/>
          <a:lstStyle>
            <a:lvl1pPr marL="0" indent="0" algn="l">
              <a:buNone/>
              <a:defRPr sz="1100" b="0" cap="none" spc="0" baseline="0">
                <a:solidFill>
                  <a:srgbClr val="FFFFFF"/>
                </a:solidFill>
                <a:latin typeface="Verdana"/>
                <a:cs typeface="Verdana"/>
              </a:defRPr>
            </a:lvl1pPr>
          </a:lstStyle>
          <a:p>
            <a:pPr lvl="0"/>
            <a:r>
              <a:rPr lang="en-US" dirty="0"/>
              <a:t>Click to Add Presenter Name, Title, Company</a:t>
            </a:r>
          </a:p>
        </p:txBody>
      </p:sp>
      <p:sp>
        <p:nvSpPr>
          <p:cNvPr id="27" name="Text Placeholder 19"/>
          <p:cNvSpPr>
            <a:spLocks noGrp="1"/>
          </p:cNvSpPr>
          <p:nvPr>
            <p:ph type="body" sz="quarter" idx="14" hasCustomPrompt="1"/>
          </p:nvPr>
        </p:nvSpPr>
        <p:spPr>
          <a:xfrm>
            <a:off x="589648" y="3833759"/>
            <a:ext cx="6462925" cy="153789"/>
          </a:xfrm>
          <a:prstGeom prst="rect">
            <a:avLst/>
          </a:prstGeom>
        </p:spPr>
        <p:txBody>
          <a:bodyPr lIns="0" tIns="0" rIns="0" bIns="0"/>
          <a:lstStyle>
            <a:lvl1pPr marL="0" indent="0" algn="l">
              <a:buNone/>
              <a:defRPr sz="1100" b="0" cap="none" spc="0" baseline="0">
                <a:solidFill>
                  <a:srgbClr val="FFFFFF"/>
                </a:solidFill>
                <a:latin typeface="Verdana"/>
                <a:cs typeface="Verdana"/>
              </a:defRPr>
            </a:lvl1pPr>
          </a:lstStyle>
          <a:p>
            <a:pPr lvl="0"/>
            <a:r>
              <a:rPr lang="en-US" dirty="0"/>
              <a:t>Click to Add Date</a:t>
            </a:r>
          </a:p>
        </p:txBody>
      </p:sp>
      <p:sp>
        <p:nvSpPr>
          <p:cNvPr id="11" name="Picture Placeholder 4"/>
          <p:cNvSpPr>
            <a:spLocks noGrp="1"/>
          </p:cNvSpPr>
          <p:nvPr>
            <p:ph type="pic" sz="quarter" idx="15" hasCustomPrompt="1"/>
          </p:nvPr>
        </p:nvSpPr>
        <p:spPr>
          <a:xfrm>
            <a:off x="450130" y="4431487"/>
            <a:ext cx="1346293" cy="432197"/>
          </a:xfrm>
          <a:prstGeom prst="rect">
            <a:avLst/>
          </a:prstGeom>
          <a:noFill/>
        </p:spPr>
        <p:txBody>
          <a:bodyPr anchor="t" anchorCtr="0">
            <a:normAutofit/>
          </a:bodyPr>
          <a:lstStyle>
            <a:lvl1pPr marL="0" indent="0" algn="l">
              <a:buNone/>
              <a:defRPr sz="600" b="0" i="0" spc="0" baseline="0">
                <a:solidFill>
                  <a:srgbClr val="B1B3B3"/>
                </a:solidFill>
                <a:latin typeface="Verdana"/>
                <a:cs typeface="Verdana"/>
              </a:defRPr>
            </a:lvl1pPr>
          </a:lstStyle>
          <a:p>
            <a:r>
              <a:rPr lang="en-US"/>
              <a:t>Optional partner logo can be placed here. This box will not appear if not used.</a:t>
            </a:r>
          </a:p>
        </p:txBody>
      </p:sp>
    </p:spTree>
    <p:extLst>
      <p:ext uri="{BB962C8B-B14F-4D97-AF65-F5344CB8AC3E}">
        <p14:creationId xmlns:p14="http://schemas.microsoft.com/office/powerpoint/2010/main" val="48383723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Column Text">
    <p:spTree>
      <p:nvGrpSpPr>
        <p:cNvPr id="1" name=""/>
        <p:cNvGrpSpPr/>
        <p:nvPr/>
      </p:nvGrpSpPr>
      <p:grpSpPr>
        <a:xfrm>
          <a:off x="0" y="0"/>
          <a:ext cx="0" cy="0"/>
          <a:chOff x="0" y="0"/>
          <a:chExt cx="0" cy="0"/>
        </a:xfrm>
      </p:grpSpPr>
      <p:sp>
        <p:nvSpPr>
          <p:cNvPr id="3" name="Slide Number Placeholder 2"/>
          <p:cNvSpPr>
            <a:spLocks noGrp="1"/>
          </p:cNvSpPr>
          <p:nvPr>
            <p:ph type="sldNum" sz="quarter" idx="2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6" name="Title 5"/>
          <p:cNvSpPr>
            <a:spLocks noGrp="1"/>
          </p:cNvSpPr>
          <p:nvPr>
            <p:ph type="title" hasCustomPrompt="1"/>
          </p:nvPr>
        </p:nvSpPr>
        <p:spPr/>
        <p:txBody>
          <a:bodyPr/>
          <a:lstStyle/>
          <a:p>
            <a:r>
              <a:rPr lang="en-US" dirty="0"/>
              <a:t>Click to Edit Title</a:t>
            </a:r>
            <a:endParaRPr lang="en-US"/>
          </a:p>
        </p:txBody>
      </p:sp>
      <p:sp>
        <p:nvSpPr>
          <p:cNvPr id="14" name="Text Placeholder 5"/>
          <p:cNvSpPr>
            <a:spLocks noGrp="1"/>
          </p:cNvSpPr>
          <p:nvPr>
            <p:ph type="body" sz="quarter" idx="15" hasCustomPrompt="1"/>
          </p:nvPr>
        </p:nvSpPr>
        <p:spPr>
          <a:xfrm>
            <a:off x="447736" y="1091572"/>
            <a:ext cx="2511364" cy="553158"/>
          </a:xfrm>
          <a:prstGeom prst="rect">
            <a:avLst/>
          </a:prstGeom>
        </p:spPr>
        <p:txBody>
          <a:bodyPr anchor="b" anchorCtr="0">
            <a:noAutofit/>
          </a:bodyPr>
          <a:lstStyle>
            <a:lvl1pPr marL="0" indent="0">
              <a:lnSpc>
                <a:spcPct val="100000"/>
              </a:lnSpc>
              <a:buFontTx/>
              <a:buNone/>
              <a:defRPr sz="1500" b="1" i="0" baseline="0"/>
            </a:lvl1pPr>
          </a:lstStyle>
          <a:p>
            <a:pPr lvl="0"/>
            <a:r>
              <a:rPr lang="en-US"/>
              <a:t>Click to edit heading </a:t>
            </a:r>
          </a:p>
        </p:txBody>
      </p:sp>
      <p:sp>
        <p:nvSpPr>
          <p:cNvPr id="17" name="Text Placeholder 12"/>
          <p:cNvSpPr>
            <a:spLocks noGrp="1"/>
          </p:cNvSpPr>
          <p:nvPr>
            <p:ph type="body" sz="quarter" idx="17" hasCustomPrompt="1"/>
          </p:nvPr>
        </p:nvSpPr>
        <p:spPr>
          <a:xfrm>
            <a:off x="447736" y="1685518"/>
            <a:ext cx="2510617" cy="2719125"/>
          </a:xfrm>
          <a:prstGeom prst="rect">
            <a:avLst/>
          </a:prstGeom>
        </p:spPr>
        <p:txBody>
          <a:bodyPr>
            <a:noAutofit/>
          </a:bodyPr>
          <a:lstStyle>
            <a:lvl1pPr>
              <a:lnSpc>
                <a:spcPct val="100000"/>
              </a:lnSpc>
              <a:buClr>
                <a:schemeClr val="accent2"/>
              </a:buClr>
              <a:defRPr sz="1100"/>
            </a:lvl1pPr>
            <a:lvl2pPr>
              <a:lnSpc>
                <a:spcPct val="100000"/>
              </a:lnSpc>
              <a:buClr>
                <a:schemeClr val="accent2"/>
              </a:buClr>
              <a:defRPr sz="1100"/>
            </a:lvl2pPr>
            <a:lvl3pPr>
              <a:lnSpc>
                <a:spcPct val="100000"/>
              </a:lnSpc>
              <a:buClr>
                <a:schemeClr val="accent2"/>
              </a:buClr>
              <a:defRPr sz="1100"/>
            </a:lvl3pPr>
            <a:lvl4pPr>
              <a:lnSpc>
                <a:spcPct val="100000"/>
              </a:lnSpc>
              <a:buClr>
                <a:schemeClr val="accent2"/>
              </a:buClr>
              <a:defRPr sz="1100"/>
            </a:lvl4pPr>
            <a:lvl5pPr>
              <a:lnSpc>
                <a:spcPct val="100000"/>
              </a:lnSpc>
              <a:buClr>
                <a:schemeClr val="accent2"/>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0" name="Text Placeholder 5"/>
          <p:cNvSpPr>
            <a:spLocks noGrp="1"/>
          </p:cNvSpPr>
          <p:nvPr>
            <p:ph type="body" sz="quarter" idx="23" hasCustomPrompt="1"/>
          </p:nvPr>
        </p:nvSpPr>
        <p:spPr>
          <a:xfrm>
            <a:off x="3272504" y="1091572"/>
            <a:ext cx="2511364" cy="553158"/>
          </a:xfrm>
          <a:prstGeom prst="rect">
            <a:avLst/>
          </a:prstGeom>
        </p:spPr>
        <p:txBody>
          <a:bodyPr anchor="b" anchorCtr="0">
            <a:noAutofit/>
          </a:bodyPr>
          <a:lstStyle>
            <a:lvl1pPr marL="0" indent="0">
              <a:lnSpc>
                <a:spcPct val="100000"/>
              </a:lnSpc>
              <a:buFontTx/>
              <a:buNone/>
              <a:defRPr sz="1500" b="1" i="0" baseline="0"/>
            </a:lvl1pPr>
          </a:lstStyle>
          <a:p>
            <a:pPr lvl="0"/>
            <a:r>
              <a:rPr lang="en-US"/>
              <a:t>Click to edit heading </a:t>
            </a:r>
          </a:p>
        </p:txBody>
      </p:sp>
      <p:sp>
        <p:nvSpPr>
          <p:cNvPr id="21" name="Text Placeholder 12"/>
          <p:cNvSpPr>
            <a:spLocks noGrp="1"/>
          </p:cNvSpPr>
          <p:nvPr>
            <p:ph type="body" sz="quarter" idx="24" hasCustomPrompt="1"/>
          </p:nvPr>
        </p:nvSpPr>
        <p:spPr>
          <a:xfrm>
            <a:off x="3272878" y="1685518"/>
            <a:ext cx="2510617" cy="2719125"/>
          </a:xfrm>
          <a:prstGeom prst="rect">
            <a:avLst/>
          </a:prstGeom>
        </p:spPr>
        <p:txBody>
          <a:bodyPr>
            <a:noAutofit/>
          </a:bodyPr>
          <a:lstStyle>
            <a:lvl1pPr>
              <a:lnSpc>
                <a:spcPct val="100000"/>
              </a:lnSpc>
              <a:buClr>
                <a:schemeClr val="accent2"/>
              </a:buClr>
              <a:defRPr sz="1100"/>
            </a:lvl1pPr>
            <a:lvl2pPr>
              <a:lnSpc>
                <a:spcPct val="100000"/>
              </a:lnSpc>
              <a:buClr>
                <a:schemeClr val="accent2"/>
              </a:buClr>
              <a:defRPr sz="1100"/>
            </a:lvl2pPr>
            <a:lvl3pPr>
              <a:lnSpc>
                <a:spcPct val="100000"/>
              </a:lnSpc>
              <a:buClr>
                <a:schemeClr val="accent2"/>
              </a:buClr>
              <a:defRPr sz="1100"/>
            </a:lvl3pPr>
            <a:lvl4pPr>
              <a:lnSpc>
                <a:spcPct val="100000"/>
              </a:lnSpc>
              <a:buClr>
                <a:schemeClr val="accent2"/>
              </a:buClr>
              <a:defRPr sz="1100"/>
            </a:lvl4pPr>
            <a:lvl5pPr>
              <a:lnSpc>
                <a:spcPct val="100000"/>
              </a:lnSpc>
              <a:buClr>
                <a:schemeClr val="accent2"/>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2" name="Text Placeholder 5"/>
          <p:cNvSpPr>
            <a:spLocks noGrp="1"/>
          </p:cNvSpPr>
          <p:nvPr>
            <p:ph type="body" sz="quarter" idx="25" hasCustomPrompt="1"/>
          </p:nvPr>
        </p:nvSpPr>
        <p:spPr>
          <a:xfrm>
            <a:off x="6177676" y="1091572"/>
            <a:ext cx="2511364" cy="553158"/>
          </a:xfrm>
          <a:prstGeom prst="rect">
            <a:avLst/>
          </a:prstGeom>
        </p:spPr>
        <p:txBody>
          <a:bodyPr anchor="b" anchorCtr="0">
            <a:noAutofit/>
          </a:bodyPr>
          <a:lstStyle>
            <a:lvl1pPr marL="0" indent="0">
              <a:lnSpc>
                <a:spcPct val="100000"/>
              </a:lnSpc>
              <a:buFontTx/>
              <a:buNone/>
              <a:defRPr sz="1500" b="1" i="0" baseline="0"/>
            </a:lvl1pPr>
          </a:lstStyle>
          <a:p>
            <a:pPr lvl="0"/>
            <a:r>
              <a:rPr lang="en-US"/>
              <a:t>Click to edit heading </a:t>
            </a:r>
          </a:p>
        </p:txBody>
      </p:sp>
      <p:sp>
        <p:nvSpPr>
          <p:cNvPr id="23" name="Text Placeholder 12"/>
          <p:cNvSpPr>
            <a:spLocks noGrp="1"/>
          </p:cNvSpPr>
          <p:nvPr>
            <p:ph type="body" sz="quarter" idx="26" hasCustomPrompt="1"/>
          </p:nvPr>
        </p:nvSpPr>
        <p:spPr>
          <a:xfrm>
            <a:off x="6178050" y="1685518"/>
            <a:ext cx="2510617" cy="2719125"/>
          </a:xfrm>
          <a:prstGeom prst="rect">
            <a:avLst/>
          </a:prstGeom>
        </p:spPr>
        <p:txBody>
          <a:bodyPr>
            <a:noAutofit/>
          </a:bodyPr>
          <a:lstStyle>
            <a:lvl1pPr>
              <a:lnSpc>
                <a:spcPct val="100000"/>
              </a:lnSpc>
              <a:buClr>
                <a:schemeClr val="accent2"/>
              </a:buClr>
              <a:defRPr sz="1100"/>
            </a:lvl1pPr>
            <a:lvl2pPr>
              <a:lnSpc>
                <a:spcPct val="100000"/>
              </a:lnSpc>
              <a:buClr>
                <a:schemeClr val="accent2"/>
              </a:buClr>
              <a:defRPr sz="1100"/>
            </a:lvl2pPr>
            <a:lvl3pPr>
              <a:lnSpc>
                <a:spcPct val="100000"/>
              </a:lnSpc>
              <a:buClr>
                <a:schemeClr val="accent2"/>
              </a:buClr>
              <a:defRPr sz="1100"/>
            </a:lvl3pPr>
            <a:lvl4pPr>
              <a:lnSpc>
                <a:spcPct val="100000"/>
              </a:lnSpc>
              <a:buClr>
                <a:schemeClr val="accent2"/>
              </a:buClr>
              <a:defRPr sz="1100"/>
            </a:lvl4pPr>
            <a:lvl5pPr>
              <a:lnSpc>
                <a:spcPct val="100000"/>
              </a:lnSpc>
              <a:buClr>
                <a:schemeClr val="accent2"/>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4513234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Photo Left">
    <p:spTree>
      <p:nvGrpSpPr>
        <p:cNvPr id="1" name=""/>
        <p:cNvGrpSpPr/>
        <p:nvPr/>
      </p:nvGrpSpPr>
      <p:grpSpPr>
        <a:xfrm>
          <a:off x="0" y="0"/>
          <a:ext cx="0" cy="0"/>
          <a:chOff x="0" y="0"/>
          <a:chExt cx="0" cy="0"/>
        </a:xfrm>
      </p:grpSpPr>
      <p:sp>
        <p:nvSpPr>
          <p:cNvPr id="3" name="Slide Number Placeholder 2"/>
          <p:cNvSpPr>
            <a:spLocks noGrp="1"/>
          </p:cNvSpPr>
          <p:nvPr>
            <p:ph type="sldNum" sz="quarter" idx="21"/>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5" name="Title 4"/>
          <p:cNvSpPr>
            <a:spLocks noGrp="1"/>
          </p:cNvSpPr>
          <p:nvPr>
            <p:ph type="title" hasCustomPrompt="1"/>
          </p:nvPr>
        </p:nvSpPr>
        <p:spPr/>
        <p:txBody>
          <a:bodyPr/>
          <a:lstStyle/>
          <a:p>
            <a:r>
              <a:rPr lang="en-US" dirty="0"/>
              <a:t>Click to Edit Title</a:t>
            </a:r>
            <a:endParaRPr lang="en-US"/>
          </a:p>
        </p:txBody>
      </p:sp>
      <p:sp>
        <p:nvSpPr>
          <p:cNvPr id="11" name="Text Placeholder 12"/>
          <p:cNvSpPr>
            <a:spLocks noGrp="1"/>
          </p:cNvSpPr>
          <p:nvPr>
            <p:ph type="body" sz="quarter" idx="20" hasCustomPrompt="1"/>
          </p:nvPr>
        </p:nvSpPr>
        <p:spPr>
          <a:xfrm>
            <a:off x="4626363" y="1814425"/>
            <a:ext cx="4059706" cy="2469195"/>
          </a:xfrm>
          <a:prstGeom prst="rect">
            <a:avLst/>
          </a:prstGeom>
        </p:spPr>
        <p:txBody>
          <a:bodyPr>
            <a:noAutofit/>
          </a:bodyPr>
          <a:lstStyle>
            <a:lvl1pPr>
              <a:lnSpc>
                <a:spcPct val="100000"/>
              </a:lnSpc>
              <a:buClr>
                <a:schemeClr val="accent2"/>
              </a:buClr>
              <a:defRPr sz="1300"/>
            </a:lvl1pPr>
            <a:lvl2pPr>
              <a:lnSpc>
                <a:spcPct val="100000"/>
              </a:lnSpc>
              <a:buClr>
                <a:schemeClr val="accent2"/>
              </a:buClr>
              <a:defRPr sz="1300"/>
            </a:lvl2pPr>
            <a:lvl3pPr>
              <a:lnSpc>
                <a:spcPct val="100000"/>
              </a:lnSpc>
              <a:buClr>
                <a:schemeClr val="accent2"/>
              </a:buClr>
              <a:defRPr sz="1300"/>
            </a:lvl3pPr>
            <a:lvl4pPr>
              <a:lnSpc>
                <a:spcPct val="100000"/>
              </a:lnSpc>
              <a:buClr>
                <a:schemeClr val="accent2"/>
              </a:buClr>
              <a:defRPr sz="1300"/>
            </a:lvl4pPr>
            <a:lvl5pPr>
              <a:lnSpc>
                <a:spcPct val="100000"/>
              </a:lnSpc>
              <a:buClr>
                <a:schemeClr val="accent2"/>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2" name="Text Placeholder 5"/>
          <p:cNvSpPr>
            <a:spLocks noGrp="1"/>
          </p:cNvSpPr>
          <p:nvPr>
            <p:ph type="body" sz="quarter" idx="19" hasCustomPrompt="1"/>
          </p:nvPr>
        </p:nvSpPr>
        <p:spPr>
          <a:xfrm>
            <a:off x="4625009" y="1232301"/>
            <a:ext cx="4063787" cy="546541"/>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13" name="Picture Placeholder 4"/>
          <p:cNvSpPr>
            <a:spLocks noGrp="1"/>
          </p:cNvSpPr>
          <p:nvPr>
            <p:ph type="pic" sz="quarter" idx="14" hasCustomPrompt="1"/>
          </p:nvPr>
        </p:nvSpPr>
        <p:spPr>
          <a:xfrm>
            <a:off x="447675" y="1231199"/>
            <a:ext cx="3892250" cy="3049448"/>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Tree>
    <p:extLst>
      <p:ext uri="{BB962C8B-B14F-4D97-AF65-F5344CB8AC3E}">
        <p14:creationId xmlns:p14="http://schemas.microsoft.com/office/powerpoint/2010/main" val="397842273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Photo Left - With Caption">
    <p:spTree>
      <p:nvGrpSpPr>
        <p:cNvPr id="1" name=""/>
        <p:cNvGrpSpPr/>
        <p:nvPr/>
      </p:nvGrpSpPr>
      <p:grpSpPr>
        <a:xfrm>
          <a:off x="0" y="0"/>
          <a:ext cx="0" cy="0"/>
          <a:chOff x="0" y="0"/>
          <a:chExt cx="0" cy="0"/>
        </a:xfrm>
      </p:grpSpPr>
      <p:sp>
        <p:nvSpPr>
          <p:cNvPr id="3" name="Slide Number Placeholder 2"/>
          <p:cNvSpPr>
            <a:spLocks noGrp="1"/>
          </p:cNvSpPr>
          <p:nvPr>
            <p:ph type="sldNum" sz="quarter" idx="21"/>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4" name="Title 3"/>
          <p:cNvSpPr>
            <a:spLocks noGrp="1"/>
          </p:cNvSpPr>
          <p:nvPr>
            <p:ph type="title" hasCustomPrompt="1"/>
          </p:nvPr>
        </p:nvSpPr>
        <p:spPr/>
        <p:txBody>
          <a:bodyPr/>
          <a:lstStyle/>
          <a:p>
            <a:r>
              <a:rPr lang="en-US" dirty="0"/>
              <a:t>Click to Edit Title</a:t>
            </a:r>
            <a:endParaRPr lang="en-US"/>
          </a:p>
        </p:txBody>
      </p:sp>
      <p:sp>
        <p:nvSpPr>
          <p:cNvPr id="10" name="Text Placeholder 5"/>
          <p:cNvSpPr>
            <a:spLocks noGrp="1"/>
          </p:cNvSpPr>
          <p:nvPr>
            <p:ph type="body" sz="quarter" idx="19" hasCustomPrompt="1"/>
          </p:nvPr>
        </p:nvSpPr>
        <p:spPr>
          <a:xfrm>
            <a:off x="4625009" y="1232301"/>
            <a:ext cx="4063787" cy="546541"/>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11" name="Text Placeholder 12"/>
          <p:cNvSpPr>
            <a:spLocks noGrp="1"/>
          </p:cNvSpPr>
          <p:nvPr>
            <p:ph type="body" sz="quarter" idx="20" hasCustomPrompt="1"/>
          </p:nvPr>
        </p:nvSpPr>
        <p:spPr>
          <a:xfrm>
            <a:off x="4626363" y="1814425"/>
            <a:ext cx="4059706" cy="2469195"/>
          </a:xfrm>
          <a:prstGeom prst="rect">
            <a:avLst/>
          </a:prstGeom>
        </p:spPr>
        <p:txBody>
          <a:bodyPr>
            <a:noAutofit/>
          </a:bodyPr>
          <a:lstStyle>
            <a:lvl1pPr>
              <a:lnSpc>
                <a:spcPct val="100000"/>
              </a:lnSpc>
              <a:buClr>
                <a:schemeClr val="accent2"/>
              </a:buClr>
              <a:defRPr sz="1300"/>
            </a:lvl1pPr>
            <a:lvl2pPr>
              <a:lnSpc>
                <a:spcPct val="100000"/>
              </a:lnSpc>
              <a:buClr>
                <a:schemeClr val="accent2"/>
              </a:buClr>
              <a:defRPr sz="1300"/>
            </a:lvl2pPr>
            <a:lvl3pPr>
              <a:lnSpc>
                <a:spcPct val="100000"/>
              </a:lnSpc>
              <a:buClr>
                <a:schemeClr val="accent2"/>
              </a:buClr>
              <a:defRPr sz="1300"/>
            </a:lvl3pPr>
            <a:lvl4pPr>
              <a:lnSpc>
                <a:spcPct val="100000"/>
              </a:lnSpc>
              <a:buClr>
                <a:schemeClr val="accent2"/>
              </a:buClr>
              <a:defRPr sz="1300"/>
            </a:lvl4pPr>
            <a:lvl5pPr>
              <a:lnSpc>
                <a:spcPct val="100000"/>
              </a:lnSpc>
              <a:buClr>
                <a:schemeClr val="accent2"/>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2" name="Picture Placeholder 4"/>
          <p:cNvSpPr>
            <a:spLocks noGrp="1"/>
          </p:cNvSpPr>
          <p:nvPr>
            <p:ph type="pic" sz="quarter" idx="14" hasCustomPrompt="1"/>
          </p:nvPr>
        </p:nvSpPr>
        <p:spPr>
          <a:xfrm>
            <a:off x="447675" y="1231199"/>
            <a:ext cx="3892250" cy="2258995"/>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
        <p:nvSpPr>
          <p:cNvPr id="14" name="Rectangle 13"/>
          <p:cNvSpPr/>
          <p:nvPr userDrawn="1"/>
        </p:nvSpPr>
        <p:spPr>
          <a:xfrm>
            <a:off x="447675" y="3486852"/>
            <a:ext cx="3890647" cy="803284"/>
          </a:xfrm>
          <a:prstGeom prst="rect">
            <a:avLst/>
          </a:prstGeom>
          <a:solidFill>
            <a:schemeClr val="accent2"/>
          </a:solidFill>
          <a:ln w="25400">
            <a:noFill/>
          </a:ln>
          <a:effectLst/>
        </p:spPr>
        <p:style>
          <a:lnRef idx="1">
            <a:schemeClr val="accent1"/>
          </a:lnRef>
          <a:fillRef idx="3">
            <a:schemeClr val="accent1"/>
          </a:fillRef>
          <a:effectRef idx="2">
            <a:schemeClr val="accent1"/>
          </a:effectRef>
          <a:fontRef idx="minor">
            <a:schemeClr val="lt1"/>
          </a:fontRef>
        </p:style>
        <p:txBody>
          <a:bodyPr lIns="144000" tIns="93600" rIns="144000" bIns="144000" rtlCol="0" anchor="t" anchorCtr="0"/>
          <a:lstStyle/>
          <a:p>
            <a:pPr marL="0" marR="0" indent="0" algn="l" defTabSz="914310" rtl="0" eaLnBrk="1" fontAlgn="auto" latinLnBrk="0" hangingPunct="1">
              <a:lnSpc>
                <a:spcPct val="110000"/>
              </a:lnSpc>
              <a:spcBef>
                <a:spcPts val="0"/>
              </a:spcBef>
              <a:spcAft>
                <a:spcPts val="0"/>
              </a:spcAft>
              <a:buClrTx/>
              <a:buSzTx/>
              <a:buFontTx/>
              <a:buNone/>
              <a:tabLst/>
              <a:defRPr/>
            </a:pPr>
            <a:r>
              <a:rPr lang="en-US" sz="900" b="0" i="1">
                <a:solidFill>
                  <a:schemeClr val="bg1"/>
                </a:solidFill>
              </a:rPr>
              <a:t>Caption or</a:t>
            </a:r>
            <a:r>
              <a:rPr lang="en-US" sz="900" b="0" i="1" baseline="0">
                <a:solidFill>
                  <a:schemeClr val="bg1"/>
                </a:solidFill>
              </a:rPr>
              <a:t> credit for a photo could be put in this space. </a:t>
            </a:r>
            <a:r>
              <a:rPr lang="en-US" sz="900" b="0" i="1">
                <a:solidFill>
                  <a:schemeClr val="bg1"/>
                </a:solidFill>
              </a:rPr>
              <a:t>You</a:t>
            </a:r>
            <a:r>
              <a:rPr lang="en-US" sz="900" b="0" i="1" baseline="0">
                <a:solidFill>
                  <a:schemeClr val="bg1"/>
                </a:solidFill>
              </a:rPr>
              <a:t> </a:t>
            </a:r>
            <a:r>
              <a:rPr lang="en-US" sz="900" b="0" i="1">
                <a:solidFill>
                  <a:schemeClr val="bg1"/>
                </a:solidFill>
              </a:rPr>
              <a:t>may adjust the height of this box</a:t>
            </a:r>
            <a:r>
              <a:rPr lang="en-US" sz="900" b="0" i="1" baseline="0">
                <a:solidFill>
                  <a:schemeClr val="bg1"/>
                </a:solidFill>
              </a:rPr>
              <a:t> to accommodate more or less text. Suggested number of lines of text is no less than two and no more than five.</a:t>
            </a:r>
            <a:endParaRPr lang="en-US" sz="900" b="0" i="1">
              <a:solidFill>
                <a:schemeClr val="bg1"/>
              </a:solidFill>
            </a:endParaRPr>
          </a:p>
          <a:p>
            <a:pPr marL="0" marR="0" indent="0" algn="l" defTabSz="914310" rtl="0" eaLnBrk="1" fontAlgn="auto" latinLnBrk="0" hangingPunct="1">
              <a:lnSpc>
                <a:spcPct val="110000"/>
              </a:lnSpc>
              <a:spcBef>
                <a:spcPts val="0"/>
              </a:spcBef>
              <a:spcAft>
                <a:spcPts val="0"/>
              </a:spcAft>
              <a:buClrTx/>
              <a:buSzTx/>
              <a:buFontTx/>
              <a:buNone/>
              <a:tabLst/>
              <a:defRPr/>
            </a:pPr>
            <a:endParaRPr lang="en-US" sz="900" b="0" i="1">
              <a:solidFill>
                <a:schemeClr val="bg1"/>
              </a:solidFill>
            </a:endParaRPr>
          </a:p>
          <a:p>
            <a:pPr marL="0" marR="0" indent="0" algn="l" defTabSz="914310" rtl="0" eaLnBrk="1" fontAlgn="auto" latinLnBrk="0" hangingPunct="1">
              <a:lnSpc>
                <a:spcPct val="110000"/>
              </a:lnSpc>
              <a:spcBef>
                <a:spcPts val="0"/>
              </a:spcBef>
              <a:spcAft>
                <a:spcPts val="0"/>
              </a:spcAft>
              <a:buClrTx/>
              <a:buSzTx/>
              <a:buFontTx/>
              <a:buNone/>
              <a:tabLst/>
              <a:defRPr/>
            </a:pPr>
            <a:endParaRPr lang="en-US" sz="900" b="0" i="1">
              <a:solidFill>
                <a:schemeClr val="bg1"/>
              </a:solidFill>
            </a:endParaRPr>
          </a:p>
          <a:p>
            <a:pPr algn="l">
              <a:lnSpc>
                <a:spcPct val="110000"/>
              </a:lnSpc>
            </a:pPr>
            <a:endParaRPr lang="en-US" sz="900" b="0" i="1">
              <a:solidFill>
                <a:schemeClr val="bg1"/>
              </a:solidFill>
            </a:endParaRPr>
          </a:p>
        </p:txBody>
      </p:sp>
    </p:spTree>
    <p:extLst>
      <p:ext uri="{BB962C8B-B14F-4D97-AF65-F5344CB8AC3E}">
        <p14:creationId xmlns:p14="http://schemas.microsoft.com/office/powerpoint/2010/main" val="92456055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Photo Right">
    <p:spTree>
      <p:nvGrpSpPr>
        <p:cNvPr id="1" name=""/>
        <p:cNvGrpSpPr/>
        <p:nvPr/>
      </p:nvGrpSpPr>
      <p:grpSpPr>
        <a:xfrm>
          <a:off x="0" y="0"/>
          <a:ext cx="0" cy="0"/>
          <a:chOff x="0" y="0"/>
          <a:chExt cx="0" cy="0"/>
        </a:xfrm>
      </p:grpSpPr>
      <p:sp>
        <p:nvSpPr>
          <p:cNvPr id="3" name="Slide Number Placeholder 2"/>
          <p:cNvSpPr>
            <a:spLocks noGrp="1"/>
          </p:cNvSpPr>
          <p:nvPr>
            <p:ph type="sldNum" sz="quarter" idx="2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5" name="Title 4"/>
          <p:cNvSpPr>
            <a:spLocks noGrp="1"/>
          </p:cNvSpPr>
          <p:nvPr>
            <p:ph type="title" hasCustomPrompt="1"/>
          </p:nvPr>
        </p:nvSpPr>
        <p:spPr/>
        <p:txBody>
          <a:bodyPr/>
          <a:lstStyle/>
          <a:p>
            <a:r>
              <a:rPr lang="en-US" dirty="0"/>
              <a:t>Click to Edit Title</a:t>
            </a:r>
            <a:endParaRPr lang="en-US"/>
          </a:p>
        </p:txBody>
      </p:sp>
      <p:sp>
        <p:nvSpPr>
          <p:cNvPr id="9" name="Text Placeholder 5"/>
          <p:cNvSpPr>
            <a:spLocks noGrp="1"/>
          </p:cNvSpPr>
          <p:nvPr>
            <p:ph type="body" sz="quarter" idx="19" hasCustomPrompt="1"/>
          </p:nvPr>
        </p:nvSpPr>
        <p:spPr>
          <a:xfrm>
            <a:off x="451704" y="1225685"/>
            <a:ext cx="4063787" cy="553158"/>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10" name="Text Placeholder 12"/>
          <p:cNvSpPr>
            <a:spLocks noGrp="1"/>
          </p:cNvSpPr>
          <p:nvPr>
            <p:ph type="body" sz="quarter" idx="20" hasCustomPrompt="1"/>
          </p:nvPr>
        </p:nvSpPr>
        <p:spPr>
          <a:xfrm>
            <a:off x="453058" y="1814425"/>
            <a:ext cx="4059706" cy="2469195"/>
          </a:xfrm>
          <a:prstGeom prst="rect">
            <a:avLst/>
          </a:prstGeom>
        </p:spPr>
        <p:txBody>
          <a:bodyPr>
            <a:noAutofit/>
          </a:bodyPr>
          <a:lstStyle>
            <a:lvl1pPr>
              <a:lnSpc>
                <a:spcPct val="100000"/>
              </a:lnSpc>
              <a:buClr>
                <a:schemeClr val="accent2"/>
              </a:buClr>
              <a:defRPr sz="1300"/>
            </a:lvl1pPr>
            <a:lvl2pPr>
              <a:lnSpc>
                <a:spcPct val="100000"/>
              </a:lnSpc>
              <a:buClr>
                <a:schemeClr val="accent2"/>
              </a:buClr>
              <a:defRPr sz="1300"/>
            </a:lvl2pPr>
            <a:lvl3pPr>
              <a:lnSpc>
                <a:spcPct val="100000"/>
              </a:lnSpc>
              <a:buClr>
                <a:schemeClr val="accent2"/>
              </a:buClr>
              <a:defRPr sz="1300"/>
            </a:lvl3pPr>
            <a:lvl4pPr>
              <a:lnSpc>
                <a:spcPct val="100000"/>
              </a:lnSpc>
              <a:buClr>
                <a:schemeClr val="accent2"/>
              </a:buClr>
              <a:defRPr sz="1300"/>
            </a:lvl4pPr>
            <a:lvl5pPr>
              <a:lnSpc>
                <a:spcPct val="100000"/>
              </a:lnSpc>
              <a:buClr>
                <a:schemeClr val="accent2"/>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1" name="Picture Placeholder 4"/>
          <p:cNvSpPr>
            <a:spLocks noGrp="1"/>
          </p:cNvSpPr>
          <p:nvPr>
            <p:ph type="pic" sz="quarter" idx="14" hasCustomPrompt="1"/>
          </p:nvPr>
        </p:nvSpPr>
        <p:spPr>
          <a:xfrm>
            <a:off x="4795557" y="1231199"/>
            <a:ext cx="3892250" cy="3049448"/>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Tree>
    <p:extLst>
      <p:ext uri="{BB962C8B-B14F-4D97-AF65-F5344CB8AC3E}">
        <p14:creationId xmlns:p14="http://schemas.microsoft.com/office/powerpoint/2010/main" val="379839245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Photo Right - With Caption">
    <p:spTree>
      <p:nvGrpSpPr>
        <p:cNvPr id="1" name=""/>
        <p:cNvGrpSpPr/>
        <p:nvPr/>
      </p:nvGrpSpPr>
      <p:grpSpPr>
        <a:xfrm>
          <a:off x="0" y="0"/>
          <a:ext cx="0" cy="0"/>
          <a:chOff x="0" y="0"/>
          <a:chExt cx="0" cy="0"/>
        </a:xfrm>
      </p:grpSpPr>
      <p:sp>
        <p:nvSpPr>
          <p:cNvPr id="3" name="Slide Number Placeholder 2"/>
          <p:cNvSpPr>
            <a:spLocks noGrp="1"/>
          </p:cNvSpPr>
          <p:nvPr>
            <p:ph type="sldNum" sz="quarter" idx="2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5" name="Title 4"/>
          <p:cNvSpPr>
            <a:spLocks noGrp="1"/>
          </p:cNvSpPr>
          <p:nvPr>
            <p:ph type="title" hasCustomPrompt="1"/>
          </p:nvPr>
        </p:nvSpPr>
        <p:spPr/>
        <p:txBody>
          <a:bodyPr/>
          <a:lstStyle/>
          <a:p>
            <a:r>
              <a:rPr lang="en-US" dirty="0"/>
              <a:t>Click to Edit Title</a:t>
            </a:r>
            <a:endParaRPr lang="en-US"/>
          </a:p>
        </p:txBody>
      </p:sp>
      <p:sp>
        <p:nvSpPr>
          <p:cNvPr id="10" name="Text Placeholder 5"/>
          <p:cNvSpPr>
            <a:spLocks noGrp="1"/>
          </p:cNvSpPr>
          <p:nvPr>
            <p:ph type="body" sz="quarter" idx="19" hasCustomPrompt="1"/>
          </p:nvPr>
        </p:nvSpPr>
        <p:spPr>
          <a:xfrm>
            <a:off x="451704" y="1225685"/>
            <a:ext cx="4063787" cy="553158"/>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11" name="Text Placeholder 12"/>
          <p:cNvSpPr>
            <a:spLocks noGrp="1"/>
          </p:cNvSpPr>
          <p:nvPr>
            <p:ph type="body" sz="quarter" idx="20" hasCustomPrompt="1"/>
          </p:nvPr>
        </p:nvSpPr>
        <p:spPr>
          <a:xfrm>
            <a:off x="453058" y="1814425"/>
            <a:ext cx="4059706" cy="2469195"/>
          </a:xfrm>
          <a:prstGeom prst="rect">
            <a:avLst/>
          </a:prstGeom>
        </p:spPr>
        <p:txBody>
          <a:bodyPr>
            <a:noAutofit/>
          </a:bodyPr>
          <a:lstStyle>
            <a:lvl1pPr>
              <a:lnSpc>
                <a:spcPct val="100000"/>
              </a:lnSpc>
              <a:buClr>
                <a:schemeClr val="accent2"/>
              </a:buClr>
              <a:defRPr sz="1300"/>
            </a:lvl1pPr>
            <a:lvl2pPr>
              <a:lnSpc>
                <a:spcPct val="100000"/>
              </a:lnSpc>
              <a:buClr>
                <a:schemeClr val="accent2"/>
              </a:buClr>
              <a:defRPr sz="1300"/>
            </a:lvl2pPr>
            <a:lvl3pPr>
              <a:lnSpc>
                <a:spcPct val="100000"/>
              </a:lnSpc>
              <a:buClr>
                <a:schemeClr val="accent2"/>
              </a:buClr>
              <a:defRPr sz="1300"/>
            </a:lvl3pPr>
            <a:lvl4pPr>
              <a:lnSpc>
                <a:spcPct val="100000"/>
              </a:lnSpc>
              <a:buClr>
                <a:schemeClr val="accent2"/>
              </a:buClr>
              <a:defRPr sz="1300"/>
            </a:lvl4pPr>
            <a:lvl5pPr>
              <a:lnSpc>
                <a:spcPct val="100000"/>
              </a:lnSpc>
              <a:buClr>
                <a:schemeClr val="accent2"/>
              </a:buClr>
              <a:defRPr sz="13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3" name="Picture Placeholder 4"/>
          <p:cNvSpPr>
            <a:spLocks noGrp="1"/>
          </p:cNvSpPr>
          <p:nvPr>
            <p:ph type="pic" sz="quarter" idx="14" hasCustomPrompt="1"/>
          </p:nvPr>
        </p:nvSpPr>
        <p:spPr>
          <a:xfrm>
            <a:off x="4795557" y="1231199"/>
            <a:ext cx="3892250" cy="2258995"/>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
        <p:nvSpPr>
          <p:cNvPr id="14" name="Rectangle 13"/>
          <p:cNvSpPr/>
          <p:nvPr userDrawn="1"/>
        </p:nvSpPr>
        <p:spPr>
          <a:xfrm>
            <a:off x="4795557" y="3486852"/>
            <a:ext cx="3890647" cy="803284"/>
          </a:xfrm>
          <a:prstGeom prst="rect">
            <a:avLst/>
          </a:prstGeom>
          <a:solidFill>
            <a:schemeClr val="accent2"/>
          </a:solidFill>
          <a:ln w="25400">
            <a:noFill/>
          </a:ln>
          <a:effectLst/>
        </p:spPr>
        <p:style>
          <a:lnRef idx="1">
            <a:schemeClr val="accent1"/>
          </a:lnRef>
          <a:fillRef idx="3">
            <a:schemeClr val="accent1"/>
          </a:fillRef>
          <a:effectRef idx="2">
            <a:schemeClr val="accent1"/>
          </a:effectRef>
          <a:fontRef idx="minor">
            <a:schemeClr val="lt1"/>
          </a:fontRef>
        </p:style>
        <p:txBody>
          <a:bodyPr lIns="144000" tIns="93600" rIns="144000" bIns="144000" rtlCol="0" anchor="t" anchorCtr="0"/>
          <a:lstStyle/>
          <a:p>
            <a:pPr marL="0" marR="0" indent="0" algn="l" defTabSz="914310" rtl="0" eaLnBrk="1" fontAlgn="auto" latinLnBrk="0" hangingPunct="1">
              <a:lnSpc>
                <a:spcPct val="110000"/>
              </a:lnSpc>
              <a:spcBef>
                <a:spcPts val="0"/>
              </a:spcBef>
              <a:spcAft>
                <a:spcPts val="0"/>
              </a:spcAft>
              <a:buClrTx/>
              <a:buSzTx/>
              <a:buFontTx/>
              <a:buNone/>
              <a:tabLst/>
              <a:defRPr/>
            </a:pPr>
            <a:r>
              <a:rPr lang="en-US" sz="900" b="0" i="1">
                <a:solidFill>
                  <a:schemeClr val="bg1"/>
                </a:solidFill>
              </a:rPr>
              <a:t>Caption or</a:t>
            </a:r>
            <a:r>
              <a:rPr lang="en-US" sz="900" b="0" i="1" baseline="0">
                <a:solidFill>
                  <a:schemeClr val="bg1"/>
                </a:solidFill>
              </a:rPr>
              <a:t> credit for a photo could be put in this space. </a:t>
            </a:r>
            <a:r>
              <a:rPr lang="en-US" sz="900" b="0" i="1">
                <a:solidFill>
                  <a:schemeClr val="bg1"/>
                </a:solidFill>
              </a:rPr>
              <a:t>You</a:t>
            </a:r>
            <a:r>
              <a:rPr lang="en-US" sz="900" b="0" i="1" baseline="0">
                <a:solidFill>
                  <a:schemeClr val="bg1"/>
                </a:solidFill>
              </a:rPr>
              <a:t> </a:t>
            </a:r>
            <a:r>
              <a:rPr lang="en-US" sz="900" b="0" i="1">
                <a:solidFill>
                  <a:schemeClr val="bg1"/>
                </a:solidFill>
              </a:rPr>
              <a:t>may adjust the height of this box</a:t>
            </a:r>
            <a:r>
              <a:rPr lang="en-US" sz="900" b="0" i="1" baseline="0">
                <a:solidFill>
                  <a:schemeClr val="bg1"/>
                </a:solidFill>
              </a:rPr>
              <a:t> to accommodate more or less text. Suggested number of lines of text is no less than two and no more than five.</a:t>
            </a:r>
            <a:endParaRPr lang="en-US" sz="900" b="0" i="1">
              <a:solidFill>
                <a:schemeClr val="bg1"/>
              </a:solidFill>
            </a:endParaRPr>
          </a:p>
          <a:p>
            <a:pPr marL="0" marR="0" indent="0" algn="l" defTabSz="914310" rtl="0" eaLnBrk="1" fontAlgn="auto" latinLnBrk="0" hangingPunct="1">
              <a:lnSpc>
                <a:spcPct val="110000"/>
              </a:lnSpc>
              <a:spcBef>
                <a:spcPts val="0"/>
              </a:spcBef>
              <a:spcAft>
                <a:spcPts val="0"/>
              </a:spcAft>
              <a:buClrTx/>
              <a:buSzTx/>
              <a:buFontTx/>
              <a:buNone/>
              <a:tabLst/>
              <a:defRPr/>
            </a:pPr>
            <a:endParaRPr lang="en-US" sz="900" b="0" i="1">
              <a:solidFill>
                <a:schemeClr val="bg1"/>
              </a:solidFill>
            </a:endParaRPr>
          </a:p>
          <a:p>
            <a:pPr marL="0" marR="0" indent="0" algn="l" defTabSz="914310" rtl="0" eaLnBrk="1" fontAlgn="auto" latinLnBrk="0" hangingPunct="1">
              <a:lnSpc>
                <a:spcPct val="110000"/>
              </a:lnSpc>
              <a:spcBef>
                <a:spcPts val="0"/>
              </a:spcBef>
              <a:spcAft>
                <a:spcPts val="0"/>
              </a:spcAft>
              <a:buClrTx/>
              <a:buSzTx/>
              <a:buFontTx/>
              <a:buNone/>
              <a:tabLst/>
              <a:defRPr/>
            </a:pPr>
            <a:endParaRPr lang="en-US" sz="900" b="0" i="1">
              <a:solidFill>
                <a:schemeClr val="bg1"/>
              </a:solidFill>
            </a:endParaRPr>
          </a:p>
          <a:p>
            <a:pPr algn="l">
              <a:lnSpc>
                <a:spcPct val="110000"/>
              </a:lnSpc>
            </a:pPr>
            <a:endParaRPr lang="en-US" sz="900" b="0" i="1">
              <a:solidFill>
                <a:schemeClr val="bg1"/>
              </a:solidFill>
            </a:endParaRPr>
          </a:p>
        </p:txBody>
      </p:sp>
    </p:spTree>
    <p:extLst>
      <p:ext uri="{BB962C8B-B14F-4D97-AF65-F5344CB8AC3E}">
        <p14:creationId xmlns:p14="http://schemas.microsoft.com/office/powerpoint/2010/main" val="373774575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2 Photos with Headings">
    <p:spTree>
      <p:nvGrpSpPr>
        <p:cNvPr id="1" name=""/>
        <p:cNvGrpSpPr/>
        <p:nvPr/>
      </p:nvGrpSpPr>
      <p:grpSpPr>
        <a:xfrm>
          <a:off x="0" y="0"/>
          <a:ext cx="0" cy="0"/>
          <a:chOff x="0" y="0"/>
          <a:chExt cx="0" cy="0"/>
        </a:xfrm>
      </p:grpSpPr>
      <p:sp>
        <p:nvSpPr>
          <p:cNvPr id="3" name="Slide Number Placeholder 2"/>
          <p:cNvSpPr>
            <a:spLocks noGrp="1"/>
          </p:cNvSpPr>
          <p:nvPr>
            <p:ph type="sldNum" sz="quarter" idx="21"/>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5" name="Title 4"/>
          <p:cNvSpPr>
            <a:spLocks noGrp="1"/>
          </p:cNvSpPr>
          <p:nvPr>
            <p:ph type="title" hasCustomPrompt="1"/>
          </p:nvPr>
        </p:nvSpPr>
        <p:spPr/>
        <p:txBody>
          <a:bodyPr/>
          <a:lstStyle/>
          <a:p>
            <a:r>
              <a:rPr lang="en-US" dirty="0"/>
              <a:t>Click to Edit Title</a:t>
            </a:r>
            <a:endParaRPr lang="en-US"/>
          </a:p>
        </p:txBody>
      </p:sp>
      <p:sp>
        <p:nvSpPr>
          <p:cNvPr id="10" name="Picture Placeholder 4"/>
          <p:cNvSpPr>
            <a:spLocks noGrp="1"/>
          </p:cNvSpPr>
          <p:nvPr>
            <p:ph type="pic" sz="quarter" idx="14" hasCustomPrompt="1"/>
          </p:nvPr>
        </p:nvSpPr>
        <p:spPr>
          <a:xfrm>
            <a:off x="453642" y="1827361"/>
            <a:ext cx="3904707" cy="2449671"/>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
        <p:nvSpPr>
          <p:cNvPr id="13" name="Picture Placeholder 4"/>
          <p:cNvSpPr>
            <a:spLocks noGrp="1"/>
          </p:cNvSpPr>
          <p:nvPr>
            <p:ph type="pic" sz="quarter" idx="20" hasCustomPrompt="1"/>
          </p:nvPr>
        </p:nvSpPr>
        <p:spPr>
          <a:xfrm>
            <a:off x="4776839" y="1827361"/>
            <a:ext cx="3916516" cy="2449671"/>
          </a:xfrm>
          <a:prstGeom prst="rect">
            <a:avLst/>
          </a:prstGeom>
        </p:spPr>
        <p:txBody>
          <a:bodyPr anchor="t" anchorCtr="0">
            <a:normAutofit/>
          </a:bodyPr>
          <a:lstStyle>
            <a:lvl1pPr marL="0" indent="0">
              <a:buNone/>
              <a:defRPr sz="1400">
                <a:solidFill>
                  <a:schemeClr val="bg2"/>
                </a:solidFill>
              </a:defRPr>
            </a:lvl1pPr>
          </a:lstStyle>
          <a:p>
            <a:r>
              <a:rPr lang="en-US"/>
              <a:t>Photo Here </a:t>
            </a:r>
          </a:p>
        </p:txBody>
      </p:sp>
      <p:sp>
        <p:nvSpPr>
          <p:cNvPr id="14" name="Text Placeholder 5"/>
          <p:cNvSpPr>
            <a:spLocks noGrp="1"/>
          </p:cNvSpPr>
          <p:nvPr>
            <p:ph type="body" sz="quarter" idx="22" hasCustomPrompt="1"/>
          </p:nvPr>
        </p:nvSpPr>
        <p:spPr>
          <a:xfrm>
            <a:off x="451705" y="1225685"/>
            <a:ext cx="3907264" cy="553158"/>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
        <p:nvSpPr>
          <p:cNvPr id="17" name="Text Placeholder 5"/>
          <p:cNvSpPr>
            <a:spLocks noGrp="1"/>
          </p:cNvSpPr>
          <p:nvPr>
            <p:ph type="body" sz="quarter" idx="23" hasCustomPrompt="1"/>
          </p:nvPr>
        </p:nvSpPr>
        <p:spPr>
          <a:xfrm>
            <a:off x="4776485" y="1225685"/>
            <a:ext cx="3907264" cy="553158"/>
          </a:xfrm>
          <a:prstGeom prst="rect">
            <a:avLst/>
          </a:prstGeom>
        </p:spPr>
        <p:txBody>
          <a:bodyPr anchor="b" anchorCtr="0">
            <a:noAutofit/>
          </a:bodyPr>
          <a:lstStyle>
            <a:lvl1pPr marL="0" indent="0">
              <a:lnSpc>
                <a:spcPct val="100000"/>
              </a:lnSpc>
              <a:buFontTx/>
              <a:buNone/>
              <a:defRPr sz="1800" b="1" i="0"/>
            </a:lvl1pPr>
          </a:lstStyle>
          <a:p>
            <a:pPr lvl="0"/>
            <a:r>
              <a:rPr lang="en-US"/>
              <a:t>Click to edit heading</a:t>
            </a:r>
          </a:p>
        </p:txBody>
      </p:sp>
    </p:spTree>
    <p:extLst>
      <p:ext uri="{BB962C8B-B14F-4D97-AF65-F5344CB8AC3E}">
        <p14:creationId xmlns:p14="http://schemas.microsoft.com/office/powerpoint/2010/main" val="167898556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Slide Number Placeholder 2"/>
          <p:cNvSpPr>
            <a:spLocks noGrp="1"/>
          </p:cNvSpPr>
          <p:nvPr>
            <p:ph type="sldNum" sz="quarter" idx="13"/>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6" name="Title 5"/>
          <p:cNvSpPr>
            <a:spLocks noGrp="1"/>
          </p:cNvSpPr>
          <p:nvPr>
            <p:ph type="title" hasCustomPrompt="1"/>
          </p:nvPr>
        </p:nvSpPr>
        <p:spPr/>
        <p:txBody>
          <a:bodyPr/>
          <a:lstStyle/>
          <a:p>
            <a:r>
              <a:rPr lang="en-US"/>
              <a:t>Agenda Slide</a:t>
            </a:r>
          </a:p>
        </p:txBody>
      </p:sp>
      <p:sp>
        <p:nvSpPr>
          <p:cNvPr id="7" name="Text Placeholder 11"/>
          <p:cNvSpPr>
            <a:spLocks noGrp="1"/>
          </p:cNvSpPr>
          <p:nvPr>
            <p:ph type="body" sz="quarter" idx="12" hasCustomPrompt="1"/>
          </p:nvPr>
        </p:nvSpPr>
        <p:spPr>
          <a:xfrm>
            <a:off x="446424" y="1091047"/>
            <a:ext cx="8235758" cy="3319317"/>
          </a:xfrm>
          <a:prstGeom prst="rect">
            <a:avLst/>
          </a:prstGeom>
        </p:spPr>
        <p:txBody>
          <a:bodyPr/>
          <a:lstStyle>
            <a:lvl1pPr>
              <a:lnSpc>
                <a:spcPct val="150000"/>
              </a:lnSpc>
              <a:buClr>
                <a:schemeClr val="accent2"/>
              </a:buClr>
              <a:defRPr sz="1500"/>
            </a:lvl1pPr>
            <a:lvl2pPr>
              <a:lnSpc>
                <a:spcPct val="150000"/>
              </a:lnSpc>
              <a:buClr>
                <a:schemeClr val="accent2"/>
              </a:buClr>
              <a:defRPr sz="1500"/>
            </a:lvl2pPr>
            <a:lvl3pPr>
              <a:lnSpc>
                <a:spcPct val="150000"/>
              </a:lnSpc>
              <a:buClr>
                <a:schemeClr val="accent2"/>
              </a:buClr>
              <a:defRPr sz="1500"/>
            </a:lvl3pPr>
            <a:lvl4pPr>
              <a:lnSpc>
                <a:spcPct val="150000"/>
              </a:lnSpc>
              <a:buClr>
                <a:schemeClr val="accent2"/>
              </a:buClr>
              <a:defRPr sz="1500"/>
            </a:lvl4pPr>
            <a:lvl5pPr>
              <a:lnSpc>
                <a:spcPct val="150000"/>
              </a:lnSpc>
              <a:buClr>
                <a:schemeClr val="accent2"/>
              </a:buCl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a:p>
        </p:txBody>
      </p:sp>
    </p:spTree>
    <p:extLst>
      <p:ext uri="{BB962C8B-B14F-4D97-AF65-F5344CB8AC3E}">
        <p14:creationId xmlns:p14="http://schemas.microsoft.com/office/powerpoint/2010/main" val="354451897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Quadrant">
    <p:spTree>
      <p:nvGrpSpPr>
        <p:cNvPr id="1" name=""/>
        <p:cNvGrpSpPr/>
        <p:nvPr/>
      </p:nvGrpSpPr>
      <p:grpSpPr>
        <a:xfrm>
          <a:off x="0" y="0"/>
          <a:ext cx="0" cy="0"/>
          <a:chOff x="0" y="0"/>
          <a:chExt cx="0" cy="0"/>
        </a:xfrm>
      </p:grpSpPr>
      <p:sp>
        <p:nvSpPr>
          <p:cNvPr id="3" name="Slide Number Placeholder 2"/>
          <p:cNvSpPr>
            <a:spLocks noGrp="1"/>
          </p:cNvSpPr>
          <p:nvPr>
            <p:ph type="sldNum" sz="quarter" idx="15"/>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7" name="Title 6"/>
          <p:cNvSpPr>
            <a:spLocks noGrp="1"/>
          </p:cNvSpPr>
          <p:nvPr>
            <p:ph type="title" hasCustomPrompt="1"/>
          </p:nvPr>
        </p:nvSpPr>
        <p:spPr/>
        <p:txBody>
          <a:bodyPr/>
          <a:lstStyle/>
          <a:p>
            <a:r>
              <a:rPr lang="en-US" dirty="0"/>
              <a:t>Click to Edit Title</a:t>
            </a:r>
            <a:endParaRPr lang="en-US"/>
          </a:p>
        </p:txBody>
      </p:sp>
      <p:cxnSp>
        <p:nvCxnSpPr>
          <p:cNvPr id="12" name="Straight Connector 11"/>
          <p:cNvCxnSpPr/>
          <p:nvPr userDrawn="1"/>
        </p:nvCxnSpPr>
        <p:spPr>
          <a:xfrm>
            <a:off x="4572000" y="1183585"/>
            <a:ext cx="0" cy="3106181"/>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userDrawn="1"/>
        </p:nvCxnSpPr>
        <p:spPr>
          <a:xfrm flipH="1" flipV="1">
            <a:off x="441258" y="2733872"/>
            <a:ext cx="8252098" cy="280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6" name="Text Placeholder 12"/>
          <p:cNvSpPr>
            <a:spLocks noGrp="1"/>
          </p:cNvSpPr>
          <p:nvPr>
            <p:ph type="body" sz="quarter" idx="11" hasCustomPrompt="1"/>
          </p:nvPr>
        </p:nvSpPr>
        <p:spPr>
          <a:xfrm>
            <a:off x="450645" y="1184815"/>
            <a:ext cx="3958108" cy="1372810"/>
          </a:xfrm>
          <a:prstGeom prst="rect">
            <a:avLst/>
          </a:prstGeom>
        </p:spPr>
        <p:txBody>
          <a:bodyPr>
            <a:noAutofit/>
          </a:bodyPr>
          <a:lstStyle>
            <a:lvl1pPr>
              <a:lnSpc>
                <a:spcPct val="100000"/>
              </a:lnSpc>
              <a:spcBef>
                <a:spcPts val="400"/>
              </a:spcBef>
              <a:buClr>
                <a:schemeClr val="accent2"/>
              </a:buClr>
              <a:defRPr sz="1100"/>
            </a:lvl1pPr>
            <a:lvl2pPr>
              <a:lnSpc>
                <a:spcPct val="100000"/>
              </a:lnSpc>
              <a:spcBef>
                <a:spcPts val="400"/>
              </a:spcBef>
              <a:buClr>
                <a:schemeClr val="accent2"/>
              </a:buClr>
              <a:defRPr sz="1100"/>
            </a:lvl2pPr>
            <a:lvl3pPr>
              <a:lnSpc>
                <a:spcPct val="100000"/>
              </a:lnSpc>
              <a:spcBef>
                <a:spcPts val="400"/>
              </a:spcBef>
              <a:buClr>
                <a:schemeClr val="accent2"/>
              </a:buClr>
              <a:defRPr sz="1100"/>
            </a:lvl3pPr>
            <a:lvl4pPr>
              <a:lnSpc>
                <a:spcPct val="100000"/>
              </a:lnSpc>
              <a:spcBef>
                <a:spcPts val="400"/>
              </a:spcBef>
              <a:buClr>
                <a:schemeClr val="accent2"/>
              </a:buClr>
              <a:defRPr sz="1100"/>
            </a:lvl4pPr>
            <a:lvl5pPr>
              <a:lnSpc>
                <a:spcPct val="100000"/>
              </a:lnSpc>
              <a:spcBef>
                <a:spcPts val="400"/>
              </a:spcBef>
              <a:buClr>
                <a:schemeClr val="accent2"/>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9" name="Text Placeholder 12"/>
          <p:cNvSpPr>
            <a:spLocks noGrp="1"/>
          </p:cNvSpPr>
          <p:nvPr>
            <p:ph type="body" sz="quarter" idx="12" hasCustomPrompt="1"/>
          </p:nvPr>
        </p:nvSpPr>
        <p:spPr>
          <a:xfrm>
            <a:off x="4746869" y="1184815"/>
            <a:ext cx="3946485" cy="1372810"/>
          </a:xfrm>
          <a:prstGeom prst="rect">
            <a:avLst/>
          </a:prstGeom>
        </p:spPr>
        <p:txBody>
          <a:bodyPr>
            <a:noAutofit/>
          </a:bodyPr>
          <a:lstStyle>
            <a:lvl1pPr>
              <a:lnSpc>
                <a:spcPct val="100000"/>
              </a:lnSpc>
              <a:spcBef>
                <a:spcPts val="400"/>
              </a:spcBef>
              <a:buClr>
                <a:schemeClr val="accent2"/>
              </a:buClr>
              <a:defRPr sz="1100"/>
            </a:lvl1pPr>
            <a:lvl2pPr>
              <a:lnSpc>
                <a:spcPct val="100000"/>
              </a:lnSpc>
              <a:spcBef>
                <a:spcPts val="400"/>
              </a:spcBef>
              <a:buClr>
                <a:schemeClr val="accent2"/>
              </a:buClr>
              <a:defRPr sz="1100"/>
            </a:lvl2pPr>
            <a:lvl3pPr>
              <a:lnSpc>
                <a:spcPct val="100000"/>
              </a:lnSpc>
              <a:spcBef>
                <a:spcPts val="400"/>
              </a:spcBef>
              <a:buClr>
                <a:schemeClr val="accent2"/>
              </a:buClr>
              <a:defRPr sz="1100"/>
            </a:lvl3pPr>
            <a:lvl4pPr>
              <a:lnSpc>
                <a:spcPct val="100000"/>
              </a:lnSpc>
              <a:spcBef>
                <a:spcPts val="400"/>
              </a:spcBef>
              <a:buClr>
                <a:schemeClr val="accent2"/>
              </a:buClr>
              <a:defRPr sz="1100"/>
            </a:lvl4pPr>
            <a:lvl5pPr>
              <a:lnSpc>
                <a:spcPct val="100000"/>
              </a:lnSpc>
              <a:spcBef>
                <a:spcPts val="400"/>
              </a:spcBef>
              <a:buClr>
                <a:schemeClr val="accent2"/>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0" name="Text Placeholder 12"/>
          <p:cNvSpPr>
            <a:spLocks noGrp="1"/>
          </p:cNvSpPr>
          <p:nvPr>
            <p:ph type="body" sz="quarter" idx="13" hasCustomPrompt="1"/>
          </p:nvPr>
        </p:nvSpPr>
        <p:spPr>
          <a:xfrm>
            <a:off x="450645" y="2902858"/>
            <a:ext cx="3958108" cy="1372810"/>
          </a:xfrm>
          <a:prstGeom prst="rect">
            <a:avLst/>
          </a:prstGeom>
        </p:spPr>
        <p:txBody>
          <a:bodyPr>
            <a:noAutofit/>
          </a:bodyPr>
          <a:lstStyle>
            <a:lvl1pPr>
              <a:lnSpc>
                <a:spcPct val="100000"/>
              </a:lnSpc>
              <a:spcBef>
                <a:spcPts val="400"/>
              </a:spcBef>
              <a:buClr>
                <a:schemeClr val="accent2"/>
              </a:buClr>
              <a:defRPr sz="1100"/>
            </a:lvl1pPr>
            <a:lvl2pPr>
              <a:lnSpc>
                <a:spcPct val="100000"/>
              </a:lnSpc>
              <a:spcBef>
                <a:spcPts val="400"/>
              </a:spcBef>
              <a:buClr>
                <a:schemeClr val="accent2"/>
              </a:buClr>
              <a:defRPr sz="1100"/>
            </a:lvl2pPr>
            <a:lvl3pPr>
              <a:lnSpc>
                <a:spcPct val="100000"/>
              </a:lnSpc>
              <a:spcBef>
                <a:spcPts val="400"/>
              </a:spcBef>
              <a:buClr>
                <a:schemeClr val="accent2"/>
              </a:buClr>
              <a:defRPr sz="1100"/>
            </a:lvl3pPr>
            <a:lvl4pPr>
              <a:lnSpc>
                <a:spcPct val="100000"/>
              </a:lnSpc>
              <a:spcBef>
                <a:spcPts val="400"/>
              </a:spcBef>
              <a:buClr>
                <a:schemeClr val="accent2"/>
              </a:buClr>
              <a:defRPr sz="1100"/>
            </a:lvl4pPr>
            <a:lvl5pPr>
              <a:lnSpc>
                <a:spcPct val="100000"/>
              </a:lnSpc>
              <a:spcBef>
                <a:spcPts val="400"/>
              </a:spcBef>
              <a:buClr>
                <a:schemeClr val="accent2"/>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1" name="Text Placeholder 12"/>
          <p:cNvSpPr>
            <a:spLocks noGrp="1"/>
          </p:cNvSpPr>
          <p:nvPr>
            <p:ph type="body" sz="quarter" idx="14" hasCustomPrompt="1"/>
          </p:nvPr>
        </p:nvSpPr>
        <p:spPr>
          <a:xfrm>
            <a:off x="4746869" y="2902858"/>
            <a:ext cx="3946485" cy="1372810"/>
          </a:xfrm>
          <a:prstGeom prst="rect">
            <a:avLst/>
          </a:prstGeom>
        </p:spPr>
        <p:txBody>
          <a:bodyPr lIns="91440">
            <a:noAutofit/>
          </a:bodyPr>
          <a:lstStyle>
            <a:lvl1pPr>
              <a:lnSpc>
                <a:spcPct val="100000"/>
              </a:lnSpc>
              <a:spcBef>
                <a:spcPts val="400"/>
              </a:spcBef>
              <a:buClr>
                <a:schemeClr val="accent2"/>
              </a:buClr>
              <a:defRPr sz="1100" kern="1200"/>
            </a:lvl1pPr>
            <a:lvl2pPr>
              <a:lnSpc>
                <a:spcPct val="100000"/>
              </a:lnSpc>
              <a:spcBef>
                <a:spcPts val="400"/>
              </a:spcBef>
              <a:buClr>
                <a:schemeClr val="accent2"/>
              </a:buClr>
              <a:defRPr sz="1100"/>
            </a:lvl2pPr>
            <a:lvl3pPr>
              <a:lnSpc>
                <a:spcPct val="100000"/>
              </a:lnSpc>
              <a:spcBef>
                <a:spcPts val="400"/>
              </a:spcBef>
              <a:buClr>
                <a:schemeClr val="accent2"/>
              </a:buClr>
              <a:defRPr sz="1100" kern="1200"/>
            </a:lvl3pPr>
            <a:lvl4pPr>
              <a:lnSpc>
                <a:spcPct val="100000"/>
              </a:lnSpc>
              <a:spcBef>
                <a:spcPts val="400"/>
              </a:spcBef>
              <a:buClr>
                <a:schemeClr val="accent2"/>
              </a:buClr>
              <a:defRPr sz="1100" kern="1200"/>
            </a:lvl4pPr>
            <a:lvl5pPr>
              <a:lnSpc>
                <a:spcPct val="100000"/>
              </a:lnSpc>
              <a:spcBef>
                <a:spcPts val="400"/>
              </a:spcBef>
              <a:buClr>
                <a:schemeClr val="accent2"/>
              </a:buClr>
              <a:defRPr sz="1100" kern="12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5053553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Quadrant with Headings">
    <p:spTree>
      <p:nvGrpSpPr>
        <p:cNvPr id="1" name=""/>
        <p:cNvGrpSpPr/>
        <p:nvPr/>
      </p:nvGrpSpPr>
      <p:grpSpPr>
        <a:xfrm>
          <a:off x="0" y="0"/>
          <a:ext cx="0" cy="0"/>
          <a:chOff x="0" y="0"/>
          <a:chExt cx="0" cy="0"/>
        </a:xfrm>
      </p:grpSpPr>
      <p:sp>
        <p:nvSpPr>
          <p:cNvPr id="3" name="Slide Number Placeholder 2"/>
          <p:cNvSpPr>
            <a:spLocks noGrp="1"/>
          </p:cNvSpPr>
          <p:nvPr>
            <p:ph type="sldNum" sz="quarter" idx="20"/>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7" name="Title 6"/>
          <p:cNvSpPr>
            <a:spLocks noGrp="1"/>
          </p:cNvSpPr>
          <p:nvPr>
            <p:ph type="title" hasCustomPrompt="1"/>
          </p:nvPr>
        </p:nvSpPr>
        <p:spPr/>
        <p:txBody>
          <a:bodyPr/>
          <a:lstStyle/>
          <a:p>
            <a:r>
              <a:rPr lang="en-US" dirty="0"/>
              <a:t>Click to Edit Title</a:t>
            </a:r>
            <a:endParaRPr lang="en-US"/>
          </a:p>
        </p:txBody>
      </p:sp>
      <p:cxnSp>
        <p:nvCxnSpPr>
          <p:cNvPr id="16" name="Straight Connector 15"/>
          <p:cNvCxnSpPr/>
          <p:nvPr userDrawn="1"/>
        </p:nvCxnSpPr>
        <p:spPr>
          <a:xfrm>
            <a:off x="4572000" y="1183585"/>
            <a:ext cx="0" cy="3106181"/>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H="1" flipV="1">
            <a:off x="441258" y="2733872"/>
            <a:ext cx="8252098" cy="280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20" name="Text Placeholder 12"/>
          <p:cNvSpPr>
            <a:spLocks noGrp="1"/>
          </p:cNvSpPr>
          <p:nvPr>
            <p:ph type="body" sz="quarter" idx="11" hasCustomPrompt="1"/>
          </p:nvPr>
        </p:nvSpPr>
        <p:spPr>
          <a:xfrm>
            <a:off x="450645" y="1506801"/>
            <a:ext cx="3958108" cy="1133260"/>
          </a:xfrm>
          <a:prstGeom prst="rect">
            <a:avLst/>
          </a:prstGeom>
        </p:spPr>
        <p:txBody>
          <a:bodyPr>
            <a:noAutofit/>
          </a:bodyPr>
          <a:lstStyle>
            <a:lvl1pPr>
              <a:lnSpc>
                <a:spcPct val="100000"/>
              </a:lnSpc>
              <a:buClr>
                <a:schemeClr val="accent2"/>
              </a:buClr>
              <a:defRPr sz="1100"/>
            </a:lvl1pPr>
            <a:lvl2pPr>
              <a:lnSpc>
                <a:spcPct val="100000"/>
              </a:lnSpc>
              <a:buClr>
                <a:schemeClr val="accent2"/>
              </a:buClr>
              <a:defRPr sz="1100"/>
            </a:lvl2pPr>
            <a:lvl3pPr>
              <a:lnSpc>
                <a:spcPct val="100000"/>
              </a:lnSpc>
              <a:buClr>
                <a:schemeClr val="accent2"/>
              </a:buClr>
              <a:defRPr sz="1100"/>
            </a:lvl3pPr>
            <a:lvl4pPr>
              <a:lnSpc>
                <a:spcPct val="100000"/>
              </a:lnSpc>
              <a:buClr>
                <a:schemeClr val="accent2"/>
              </a:buClr>
              <a:defRPr sz="1100"/>
            </a:lvl4pPr>
            <a:lvl5pPr>
              <a:lnSpc>
                <a:spcPct val="100000"/>
              </a:lnSpc>
              <a:buClr>
                <a:schemeClr val="accent2"/>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1" name="Text Placeholder 5"/>
          <p:cNvSpPr>
            <a:spLocks noGrp="1"/>
          </p:cNvSpPr>
          <p:nvPr>
            <p:ph type="body" sz="quarter" idx="21" hasCustomPrompt="1"/>
          </p:nvPr>
        </p:nvSpPr>
        <p:spPr>
          <a:xfrm>
            <a:off x="451705" y="1187777"/>
            <a:ext cx="3960302" cy="281116"/>
          </a:xfrm>
          <a:prstGeom prst="rect">
            <a:avLst/>
          </a:prstGeom>
        </p:spPr>
        <p:txBody>
          <a:bodyPr anchor="b" anchorCtr="0">
            <a:noAutofit/>
          </a:bodyPr>
          <a:lstStyle>
            <a:lvl1pPr marL="0" indent="0">
              <a:lnSpc>
                <a:spcPct val="100000"/>
              </a:lnSpc>
              <a:buFontTx/>
              <a:buNone/>
              <a:defRPr sz="1300" b="1" i="0"/>
            </a:lvl1pPr>
          </a:lstStyle>
          <a:p>
            <a:pPr lvl="0"/>
            <a:r>
              <a:rPr lang="en-US"/>
              <a:t>Click to edit heading</a:t>
            </a:r>
          </a:p>
        </p:txBody>
      </p:sp>
      <p:sp>
        <p:nvSpPr>
          <p:cNvPr id="22" name="Text Placeholder 12"/>
          <p:cNvSpPr>
            <a:spLocks noGrp="1"/>
          </p:cNvSpPr>
          <p:nvPr>
            <p:ph type="body" sz="quarter" idx="22" hasCustomPrompt="1"/>
          </p:nvPr>
        </p:nvSpPr>
        <p:spPr>
          <a:xfrm>
            <a:off x="4730160" y="1506801"/>
            <a:ext cx="3958108" cy="1133260"/>
          </a:xfrm>
          <a:prstGeom prst="rect">
            <a:avLst/>
          </a:prstGeom>
        </p:spPr>
        <p:txBody>
          <a:bodyPr>
            <a:noAutofit/>
          </a:bodyPr>
          <a:lstStyle>
            <a:lvl1pPr>
              <a:lnSpc>
                <a:spcPct val="100000"/>
              </a:lnSpc>
              <a:buClr>
                <a:schemeClr val="accent2"/>
              </a:buClr>
              <a:defRPr sz="1100"/>
            </a:lvl1pPr>
            <a:lvl2pPr>
              <a:lnSpc>
                <a:spcPct val="100000"/>
              </a:lnSpc>
              <a:buClr>
                <a:schemeClr val="accent2"/>
              </a:buClr>
              <a:defRPr sz="1100"/>
            </a:lvl2pPr>
            <a:lvl3pPr>
              <a:lnSpc>
                <a:spcPct val="100000"/>
              </a:lnSpc>
              <a:buClr>
                <a:schemeClr val="accent2"/>
              </a:buClr>
              <a:defRPr sz="1100"/>
            </a:lvl3pPr>
            <a:lvl4pPr>
              <a:lnSpc>
                <a:spcPct val="100000"/>
              </a:lnSpc>
              <a:buClr>
                <a:schemeClr val="accent2"/>
              </a:buClr>
              <a:defRPr sz="1100"/>
            </a:lvl4pPr>
            <a:lvl5pPr>
              <a:lnSpc>
                <a:spcPct val="100000"/>
              </a:lnSpc>
              <a:buClr>
                <a:schemeClr val="accent2"/>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3" name="Text Placeholder 5"/>
          <p:cNvSpPr>
            <a:spLocks noGrp="1"/>
          </p:cNvSpPr>
          <p:nvPr>
            <p:ph type="body" sz="quarter" idx="23" hasCustomPrompt="1"/>
          </p:nvPr>
        </p:nvSpPr>
        <p:spPr>
          <a:xfrm>
            <a:off x="4731220" y="1187777"/>
            <a:ext cx="3960302" cy="281116"/>
          </a:xfrm>
          <a:prstGeom prst="rect">
            <a:avLst/>
          </a:prstGeom>
        </p:spPr>
        <p:txBody>
          <a:bodyPr anchor="b" anchorCtr="0">
            <a:noAutofit/>
          </a:bodyPr>
          <a:lstStyle>
            <a:lvl1pPr marL="0" indent="0">
              <a:lnSpc>
                <a:spcPct val="100000"/>
              </a:lnSpc>
              <a:buFontTx/>
              <a:buNone/>
              <a:defRPr sz="1300" b="1" i="0"/>
            </a:lvl1pPr>
          </a:lstStyle>
          <a:p>
            <a:pPr lvl="0"/>
            <a:r>
              <a:rPr lang="en-US"/>
              <a:t>Click to edit heading</a:t>
            </a:r>
          </a:p>
        </p:txBody>
      </p:sp>
      <p:sp>
        <p:nvSpPr>
          <p:cNvPr id="24" name="Text Placeholder 12"/>
          <p:cNvSpPr>
            <a:spLocks noGrp="1"/>
          </p:cNvSpPr>
          <p:nvPr>
            <p:ph type="body" sz="quarter" idx="24" hasCustomPrompt="1"/>
          </p:nvPr>
        </p:nvSpPr>
        <p:spPr>
          <a:xfrm>
            <a:off x="450645" y="3153953"/>
            <a:ext cx="3958108" cy="1133260"/>
          </a:xfrm>
          <a:prstGeom prst="rect">
            <a:avLst/>
          </a:prstGeom>
        </p:spPr>
        <p:txBody>
          <a:bodyPr>
            <a:noAutofit/>
          </a:bodyPr>
          <a:lstStyle>
            <a:lvl1pPr>
              <a:lnSpc>
                <a:spcPct val="100000"/>
              </a:lnSpc>
              <a:buClr>
                <a:schemeClr val="accent2"/>
              </a:buClr>
              <a:defRPr sz="1100"/>
            </a:lvl1pPr>
            <a:lvl2pPr>
              <a:lnSpc>
                <a:spcPct val="100000"/>
              </a:lnSpc>
              <a:buClr>
                <a:schemeClr val="accent2"/>
              </a:buClr>
              <a:defRPr sz="1100"/>
            </a:lvl2pPr>
            <a:lvl3pPr>
              <a:lnSpc>
                <a:spcPct val="100000"/>
              </a:lnSpc>
              <a:buClr>
                <a:schemeClr val="accent2"/>
              </a:buClr>
              <a:defRPr sz="1100"/>
            </a:lvl3pPr>
            <a:lvl4pPr>
              <a:lnSpc>
                <a:spcPct val="100000"/>
              </a:lnSpc>
              <a:buClr>
                <a:schemeClr val="accent2"/>
              </a:buClr>
              <a:defRPr sz="1100"/>
            </a:lvl4pPr>
            <a:lvl5pPr>
              <a:lnSpc>
                <a:spcPct val="100000"/>
              </a:lnSpc>
              <a:buClr>
                <a:schemeClr val="accent2"/>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5" name="Text Placeholder 5"/>
          <p:cNvSpPr>
            <a:spLocks noGrp="1"/>
          </p:cNvSpPr>
          <p:nvPr>
            <p:ph type="body" sz="quarter" idx="25" hasCustomPrompt="1"/>
          </p:nvPr>
        </p:nvSpPr>
        <p:spPr>
          <a:xfrm>
            <a:off x="451705" y="2834929"/>
            <a:ext cx="3960302" cy="281116"/>
          </a:xfrm>
          <a:prstGeom prst="rect">
            <a:avLst/>
          </a:prstGeom>
        </p:spPr>
        <p:txBody>
          <a:bodyPr anchor="b" anchorCtr="0">
            <a:noAutofit/>
          </a:bodyPr>
          <a:lstStyle>
            <a:lvl1pPr marL="0" indent="0">
              <a:lnSpc>
                <a:spcPct val="100000"/>
              </a:lnSpc>
              <a:buFontTx/>
              <a:buNone/>
              <a:defRPr sz="1300" b="1" i="0"/>
            </a:lvl1pPr>
          </a:lstStyle>
          <a:p>
            <a:pPr lvl="0"/>
            <a:r>
              <a:rPr lang="en-US"/>
              <a:t>Click to edit heading</a:t>
            </a:r>
          </a:p>
        </p:txBody>
      </p:sp>
      <p:sp>
        <p:nvSpPr>
          <p:cNvPr id="26" name="Text Placeholder 12"/>
          <p:cNvSpPr>
            <a:spLocks noGrp="1"/>
          </p:cNvSpPr>
          <p:nvPr>
            <p:ph type="body" sz="quarter" idx="26" hasCustomPrompt="1"/>
          </p:nvPr>
        </p:nvSpPr>
        <p:spPr>
          <a:xfrm>
            <a:off x="4730160" y="3153953"/>
            <a:ext cx="3958108" cy="1133260"/>
          </a:xfrm>
          <a:prstGeom prst="rect">
            <a:avLst/>
          </a:prstGeom>
        </p:spPr>
        <p:txBody>
          <a:bodyPr>
            <a:noAutofit/>
          </a:bodyPr>
          <a:lstStyle>
            <a:lvl1pPr>
              <a:lnSpc>
                <a:spcPct val="100000"/>
              </a:lnSpc>
              <a:buClr>
                <a:schemeClr val="accent2"/>
              </a:buClr>
              <a:defRPr sz="1100"/>
            </a:lvl1pPr>
            <a:lvl2pPr>
              <a:lnSpc>
                <a:spcPct val="100000"/>
              </a:lnSpc>
              <a:buClr>
                <a:schemeClr val="accent2"/>
              </a:buClr>
              <a:defRPr sz="1100"/>
            </a:lvl2pPr>
            <a:lvl3pPr>
              <a:lnSpc>
                <a:spcPct val="100000"/>
              </a:lnSpc>
              <a:buClr>
                <a:schemeClr val="accent2"/>
              </a:buClr>
              <a:defRPr sz="1100"/>
            </a:lvl3pPr>
            <a:lvl4pPr>
              <a:lnSpc>
                <a:spcPct val="100000"/>
              </a:lnSpc>
              <a:buClr>
                <a:schemeClr val="accent2"/>
              </a:buClr>
              <a:defRPr sz="1100"/>
            </a:lvl4pPr>
            <a:lvl5pPr>
              <a:lnSpc>
                <a:spcPct val="100000"/>
              </a:lnSpc>
              <a:buClr>
                <a:schemeClr val="accent2"/>
              </a:buClr>
              <a:defRPr sz="11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27" name="Text Placeholder 5"/>
          <p:cNvSpPr>
            <a:spLocks noGrp="1"/>
          </p:cNvSpPr>
          <p:nvPr>
            <p:ph type="body" sz="quarter" idx="27" hasCustomPrompt="1"/>
          </p:nvPr>
        </p:nvSpPr>
        <p:spPr>
          <a:xfrm>
            <a:off x="4731220" y="2834929"/>
            <a:ext cx="3960302" cy="281116"/>
          </a:xfrm>
          <a:prstGeom prst="rect">
            <a:avLst/>
          </a:prstGeom>
        </p:spPr>
        <p:txBody>
          <a:bodyPr anchor="b" anchorCtr="0">
            <a:noAutofit/>
          </a:bodyPr>
          <a:lstStyle>
            <a:lvl1pPr marL="0" indent="0">
              <a:lnSpc>
                <a:spcPct val="100000"/>
              </a:lnSpc>
              <a:buFontTx/>
              <a:buNone/>
              <a:defRPr sz="1300" b="1" i="0"/>
            </a:lvl1pPr>
          </a:lstStyle>
          <a:p>
            <a:pPr lvl="0"/>
            <a:r>
              <a:rPr lang="en-US"/>
              <a:t>Click to edit heading</a:t>
            </a:r>
          </a:p>
        </p:txBody>
      </p:sp>
    </p:spTree>
    <p:extLst>
      <p:ext uri="{BB962C8B-B14F-4D97-AF65-F5344CB8AC3E}">
        <p14:creationId xmlns:p14="http://schemas.microsoft.com/office/powerpoint/2010/main" val="27934039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ategories Horizontal">
    <p:spTree>
      <p:nvGrpSpPr>
        <p:cNvPr id="1" name=""/>
        <p:cNvGrpSpPr/>
        <p:nvPr/>
      </p:nvGrpSpPr>
      <p:grpSpPr>
        <a:xfrm>
          <a:off x="0" y="0"/>
          <a:ext cx="0" cy="0"/>
          <a:chOff x="0" y="0"/>
          <a:chExt cx="0" cy="0"/>
        </a:xfrm>
      </p:grpSpPr>
      <p:sp>
        <p:nvSpPr>
          <p:cNvPr id="3" name="Slide Number Placeholder 2"/>
          <p:cNvSpPr>
            <a:spLocks noGrp="1"/>
          </p:cNvSpPr>
          <p:nvPr>
            <p:ph type="sldNum" sz="quarter" idx="2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5" name="Title 4"/>
          <p:cNvSpPr>
            <a:spLocks noGrp="1"/>
          </p:cNvSpPr>
          <p:nvPr>
            <p:ph type="title" hasCustomPrompt="1"/>
          </p:nvPr>
        </p:nvSpPr>
        <p:spPr/>
        <p:txBody>
          <a:bodyPr/>
          <a:lstStyle/>
          <a:p>
            <a:r>
              <a:rPr lang="en-US" dirty="0"/>
              <a:t>Click to Edit Title</a:t>
            </a:r>
            <a:endParaRPr lang="en-US"/>
          </a:p>
        </p:txBody>
      </p:sp>
      <p:sp>
        <p:nvSpPr>
          <p:cNvPr id="12" name="Text Placeholder 15"/>
          <p:cNvSpPr>
            <a:spLocks noGrp="1"/>
          </p:cNvSpPr>
          <p:nvPr>
            <p:ph type="body" sz="quarter" idx="17" hasCustomPrompt="1"/>
          </p:nvPr>
        </p:nvSpPr>
        <p:spPr>
          <a:xfrm>
            <a:off x="451277" y="1328359"/>
            <a:ext cx="3046381" cy="728332"/>
          </a:xfrm>
          <a:prstGeom prst="rect">
            <a:avLst/>
          </a:prstGeom>
          <a:solidFill>
            <a:schemeClr val="tx2"/>
          </a:solidFill>
        </p:spPr>
        <p:txBody>
          <a:bodyPr anchor="ctr" anchorCtr="1"/>
          <a:lstStyle>
            <a:lvl1pPr marL="0" indent="0" algn="ctr">
              <a:lnSpc>
                <a:spcPct val="100000"/>
              </a:lnSpc>
              <a:buFontTx/>
              <a:buNone/>
              <a:defRPr sz="1500" b="1" i="0">
                <a:solidFill>
                  <a:schemeClr val="bg1"/>
                </a:solidFill>
              </a:defRPr>
            </a:lvl1pPr>
          </a:lstStyle>
          <a:p>
            <a:pPr lvl="0"/>
            <a:r>
              <a:rPr lang="en-US"/>
              <a:t>Click to edit text</a:t>
            </a:r>
          </a:p>
        </p:txBody>
      </p:sp>
      <p:sp>
        <p:nvSpPr>
          <p:cNvPr id="15" name="Text Placeholder 11"/>
          <p:cNvSpPr>
            <a:spLocks noGrp="1"/>
          </p:cNvSpPr>
          <p:nvPr>
            <p:ph type="body" sz="quarter" idx="21" hasCustomPrompt="1"/>
          </p:nvPr>
        </p:nvSpPr>
        <p:spPr>
          <a:xfrm>
            <a:off x="3830320" y="1249032"/>
            <a:ext cx="4859760" cy="917367"/>
          </a:xfrm>
          <a:prstGeom prst="rect">
            <a:avLst/>
          </a:prstGeom>
        </p:spPr>
        <p:txBody>
          <a:bodyPr>
            <a:noAutofit/>
          </a:bodyPr>
          <a:lstStyle>
            <a:lvl1pPr>
              <a:buClr>
                <a:schemeClr val="accent2"/>
              </a:buClr>
              <a:defRPr sz="1200"/>
            </a:lvl1pPr>
          </a:lstStyle>
          <a:p>
            <a:pPr lvl="0"/>
            <a:r>
              <a:rPr lang="en-US" dirty="0"/>
              <a:t>Add text here</a:t>
            </a:r>
          </a:p>
          <a:p>
            <a:pPr lvl="0"/>
            <a:endParaRPr lang="en-US"/>
          </a:p>
        </p:txBody>
      </p:sp>
      <p:sp>
        <p:nvSpPr>
          <p:cNvPr id="19" name="Text Placeholder 15"/>
          <p:cNvSpPr>
            <a:spLocks noGrp="1"/>
          </p:cNvSpPr>
          <p:nvPr>
            <p:ph type="body" sz="quarter" idx="23" hasCustomPrompt="1"/>
          </p:nvPr>
        </p:nvSpPr>
        <p:spPr>
          <a:xfrm>
            <a:off x="451277" y="2387789"/>
            <a:ext cx="3046381" cy="728332"/>
          </a:xfrm>
          <a:prstGeom prst="rect">
            <a:avLst/>
          </a:prstGeom>
          <a:solidFill>
            <a:schemeClr val="tx2"/>
          </a:solidFill>
        </p:spPr>
        <p:txBody>
          <a:bodyPr anchor="ctr" anchorCtr="1"/>
          <a:lstStyle>
            <a:lvl1pPr marL="0" indent="0" algn="ctr">
              <a:lnSpc>
                <a:spcPct val="100000"/>
              </a:lnSpc>
              <a:buFontTx/>
              <a:buNone/>
              <a:defRPr sz="1500" b="1" i="0">
                <a:solidFill>
                  <a:schemeClr val="bg1"/>
                </a:solidFill>
              </a:defRPr>
            </a:lvl1pPr>
          </a:lstStyle>
          <a:p>
            <a:pPr lvl="0"/>
            <a:r>
              <a:rPr lang="en-US"/>
              <a:t>Click to edit text</a:t>
            </a:r>
          </a:p>
        </p:txBody>
      </p:sp>
      <p:sp>
        <p:nvSpPr>
          <p:cNvPr id="20" name="Text Placeholder 11"/>
          <p:cNvSpPr>
            <a:spLocks noGrp="1"/>
          </p:cNvSpPr>
          <p:nvPr>
            <p:ph type="body" sz="quarter" idx="24" hasCustomPrompt="1"/>
          </p:nvPr>
        </p:nvSpPr>
        <p:spPr>
          <a:xfrm>
            <a:off x="3830320" y="2308462"/>
            <a:ext cx="4859760" cy="917367"/>
          </a:xfrm>
          <a:prstGeom prst="rect">
            <a:avLst/>
          </a:prstGeom>
        </p:spPr>
        <p:txBody>
          <a:bodyPr>
            <a:noAutofit/>
          </a:bodyPr>
          <a:lstStyle>
            <a:lvl1pPr>
              <a:buClr>
                <a:schemeClr val="accent2"/>
              </a:buClr>
              <a:defRPr sz="1200"/>
            </a:lvl1pPr>
          </a:lstStyle>
          <a:p>
            <a:pPr lvl="0"/>
            <a:r>
              <a:rPr lang="en-US" dirty="0"/>
              <a:t>Add text here</a:t>
            </a:r>
          </a:p>
          <a:p>
            <a:pPr lvl="0"/>
            <a:endParaRPr lang="en-US"/>
          </a:p>
        </p:txBody>
      </p:sp>
      <p:sp>
        <p:nvSpPr>
          <p:cNvPr id="22" name="Text Placeholder 15"/>
          <p:cNvSpPr>
            <a:spLocks noGrp="1"/>
          </p:cNvSpPr>
          <p:nvPr>
            <p:ph type="body" sz="quarter" idx="25" hasCustomPrompt="1"/>
          </p:nvPr>
        </p:nvSpPr>
        <p:spPr>
          <a:xfrm>
            <a:off x="451277" y="3447219"/>
            <a:ext cx="3046381" cy="728332"/>
          </a:xfrm>
          <a:prstGeom prst="rect">
            <a:avLst/>
          </a:prstGeom>
          <a:solidFill>
            <a:schemeClr val="tx2"/>
          </a:solidFill>
        </p:spPr>
        <p:txBody>
          <a:bodyPr anchor="ctr" anchorCtr="1"/>
          <a:lstStyle>
            <a:lvl1pPr marL="0" indent="0" algn="ctr">
              <a:lnSpc>
                <a:spcPct val="100000"/>
              </a:lnSpc>
              <a:buFontTx/>
              <a:buNone/>
              <a:defRPr sz="1500" b="1" i="0">
                <a:solidFill>
                  <a:schemeClr val="bg1"/>
                </a:solidFill>
              </a:defRPr>
            </a:lvl1pPr>
          </a:lstStyle>
          <a:p>
            <a:pPr lvl="0"/>
            <a:r>
              <a:rPr lang="en-US"/>
              <a:t>Click to edit text</a:t>
            </a:r>
          </a:p>
        </p:txBody>
      </p:sp>
      <p:sp>
        <p:nvSpPr>
          <p:cNvPr id="23" name="Text Placeholder 11"/>
          <p:cNvSpPr>
            <a:spLocks noGrp="1"/>
          </p:cNvSpPr>
          <p:nvPr>
            <p:ph type="body" sz="quarter" idx="26" hasCustomPrompt="1"/>
          </p:nvPr>
        </p:nvSpPr>
        <p:spPr>
          <a:xfrm>
            <a:off x="3830320" y="3367892"/>
            <a:ext cx="4859760" cy="917367"/>
          </a:xfrm>
          <a:prstGeom prst="rect">
            <a:avLst/>
          </a:prstGeom>
        </p:spPr>
        <p:txBody>
          <a:bodyPr>
            <a:noAutofit/>
          </a:bodyPr>
          <a:lstStyle>
            <a:lvl1pPr>
              <a:buClr>
                <a:schemeClr val="accent2"/>
              </a:buClr>
              <a:defRPr sz="1200"/>
            </a:lvl1pPr>
          </a:lstStyle>
          <a:p>
            <a:pPr lvl="0"/>
            <a:r>
              <a:rPr lang="en-US" dirty="0"/>
              <a:t>Add text here</a:t>
            </a:r>
          </a:p>
          <a:p>
            <a:pPr lvl="0"/>
            <a:endParaRPr lang="en-US"/>
          </a:p>
        </p:txBody>
      </p:sp>
    </p:spTree>
    <p:extLst>
      <p:ext uri="{BB962C8B-B14F-4D97-AF65-F5344CB8AC3E}">
        <p14:creationId xmlns:p14="http://schemas.microsoft.com/office/powerpoint/2010/main" val="2857819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dustry Block and Photo">
    <p:bg>
      <p:bgPr>
        <a:solidFill>
          <a:schemeClr val="bg1"/>
        </a:solidFill>
        <a:effectLst/>
      </p:bgPr>
    </p:bg>
    <p:spTree>
      <p:nvGrpSpPr>
        <p:cNvPr id="1" name=""/>
        <p:cNvGrpSpPr/>
        <p:nvPr/>
      </p:nvGrpSpPr>
      <p:grpSpPr>
        <a:xfrm>
          <a:off x="0" y="0"/>
          <a:ext cx="0" cy="0"/>
          <a:chOff x="0" y="0"/>
          <a:chExt cx="0" cy="0"/>
        </a:xfrm>
      </p:grpSpPr>
      <p:sp>
        <p:nvSpPr>
          <p:cNvPr id="28" name="Rectangle 27"/>
          <p:cNvSpPr/>
          <p:nvPr userDrawn="1"/>
        </p:nvSpPr>
        <p:spPr>
          <a:xfrm>
            <a:off x="442840" y="2055019"/>
            <a:ext cx="6751150" cy="2057400"/>
          </a:xfrm>
          <a:prstGeom prst="rect">
            <a:avLst/>
          </a:prstGeom>
          <a:solidFill>
            <a:srgbClr val="F05587"/>
          </a:solidFill>
          <a:ln w="25400" cap="flat" cmpd="sng" algn="ctr">
            <a:noFill/>
            <a:prstDash val="solid"/>
          </a:ln>
          <a:effectLst/>
        </p:spPr>
        <p:txBody>
          <a:bodyPr rtlCol="0" anchor="ct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800" b="0" i="0" u="none" strike="noStrike" kern="0" cap="none" spc="0" normalizeH="0" baseline="0" noProof="0">
              <a:ln>
                <a:noFill/>
              </a:ln>
              <a:solidFill>
                <a:sysClr val="window" lastClr="FFFFFF"/>
              </a:solidFill>
              <a:effectLst/>
              <a:uLnTx/>
              <a:uFillTx/>
              <a:latin typeface="Verdana"/>
              <a:ea typeface="+mn-ea"/>
              <a:cs typeface="+mn-cs"/>
            </a:endParaRPr>
          </a:p>
        </p:txBody>
      </p:sp>
      <p:sp>
        <p:nvSpPr>
          <p:cNvPr id="19" name="Picture Placeholder 6"/>
          <p:cNvSpPr>
            <a:spLocks noGrp="1"/>
          </p:cNvSpPr>
          <p:nvPr>
            <p:ph type="pic" sz="quarter" idx="17" hasCustomPrompt="1"/>
          </p:nvPr>
        </p:nvSpPr>
        <p:spPr>
          <a:xfrm>
            <a:off x="7482085" y="3615126"/>
            <a:ext cx="975600" cy="973931"/>
          </a:xfrm>
          <a:prstGeom prst="rect">
            <a:avLst/>
          </a:prstGeom>
        </p:spPr>
        <p:txBody>
          <a:bodyPr anchor="t" anchorCtr="1"/>
          <a:lstStyle>
            <a:lvl1pPr marL="0" indent="0" algn="l">
              <a:buFontTx/>
              <a:buNone/>
              <a:defRPr sz="1100" baseline="0">
                <a:solidFill>
                  <a:schemeClr val="bg2"/>
                </a:solidFill>
              </a:defRPr>
            </a:lvl1pPr>
          </a:lstStyle>
          <a:p>
            <a:r>
              <a:rPr lang="en-US"/>
              <a:t> Industry</a:t>
            </a:r>
            <a:br>
              <a:rPr lang="en-US"/>
            </a:br>
            <a:r>
              <a:rPr lang="en-US"/>
              <a:t>Icon Here</a:t>
            </a:r>
          </a:p>
        </p:txBody>
      </p:sp>
      <p:sp>
        <p:nvSpPr>
          <p:cNvPr id="13" name="Picture Placeholder 5"/>
          <p:cNvSpPr>
            <a:spLocks noGrp="1"/>
          </p:cNvSpPr>
          <p:nvPr>
            <p:ph type="pic" sz="quarter" idx="16"/>
          </p:nvPr>
        </p:nvSpPr>
        <p:spPr>
          <a:xfrm>
            <a:off x="7242175" y="2057400"/>
            <a:ext cx="1460500" cy="2056210"/>
          </a:xfrm>
          <a:prstGeom prst="rect">
            <a:avLst/>
          </a:prstGeom>
        </p:spPr>
        <p:txBody>
          <a:bodyPr vert="horz"/>
          <a:lstStyle>
            <a:lvl1pPr marL="0" indent="0">
              <a:buNone/>
              <a:defRPr sz="1200" baseline="0">
                <a:solidFill>
                  <a:schemeClr val="bg2"/>
                </a:solidFill>
              </a:defRPr>
            </a:lvl1pPr>
          </a:lstStyle>
          <a:p>
            <a:r>
              <a:rPr lang="en-US"/>
              <a:t>Drag picture to placeholder or click icon to add</a:t>
            </a:r>
          </a:p>
        </p:txBody>
      </p:sp>
      <p:sp>
        <p:nvSpPr>
          <p:cNvPr id="15" name="Title 2"/>
          <p:cNvSpPr>
            <a:spLocks noGrp="1"/>
          </p:cNvSpPr>
          <p:nvPr>
            <p:ph type="title" hasCustomPrompt="1"/>
          </p:nvPr>
        </p:nvSpPr>
        <p:spPr>
          <a:xfrm>
            <a:off x="578611" y="2147713"/>
            <a:ext cx="6473961" cy="668374"/>
          </a:xfrm>
          <a:prstGeom prst="rect">
            <a:avLst/>
          </a:prstGeom>
        </p:spPr>
        <p:txBody>
          <a:bodyPr lIns="0" tIns="0" rIns="0" bIns="0" anchor="t" anchorCtr="0"/>
          <a:lstStyle>
            <a:lvl1pPr algn="l">
              <a:lnSpc>
                <a:spcPts val="2400"/>
              </a:lnSpc>
              <a:defRPr sz="1800" b="0" i="0" cap="none" spc="90" baseline="0">
                <a:solidFill>
                  <a:srgbClr val="FFFFFF"/>
                </a:solidFill>
                <a:latin typeface="Verdana"/>
                <a:cs typeface="Verdana"/>
              </a:defRPr>
            </a:lvl1pPr>
          </a:lstStyle>
          <a:p>
            <a:r>
              <a:rPr lang="en-US" dirty="0"/>
              <a:t>Title of Presentation</a:t>
            </a:r>
            <a:br>
              <a:rPr lang="en-US" dirty="0"/>
            </a:br>
            <a:r>
              <a:rPr lang="en-US" dirty="0"/>
              <a:t>Second Line Title</a:t>
            </a:r>
          </a:p>
        </p:txBody>
      </p:sp>
      <p:sp>
        <p:nvSpPr>
          <p:cNvPr id="24" name="Text Placeholder 19"/>
          <p:cNvSpPr>
            <a:spLocks noGrp="1"/>
          </p:cNvSpPr>
          <p:nvPr>
            <p:ph type="body" sz="quarter" idx="11" hasCustomPrompt="1"/>
          </p:nvPr>
        </p:nvSpPr>
        <p:spPr>
          <a:xfrm>
            <a:off x="578619" y="2906361"/>
            <a:ext cx="6473954" cy="528519"/>
          </a:xfrm>
          <a:prstGeom prst="rect">
            <a:avLst/>
          </a:prstGeom>
        </p:spPr>
        <p:txBody>
          <a:bodyPr lIns="0" tIns="0" rIns="0" bIns="0"/>
          <a:lstStyle>
            <a:lvl1pPr marL="0" indent="0" algn="l">
              <a:buNone/>
              <a:defRPr sz="1300" b="0" i="0" cap="none" spc="90" baseline="0">
                <a:solidFill>
                  <a:srgbClr val="FFFFFF"/>
                </a:solidFill>
                <a:latin typeface="Verdana"/>
                <a:cs typeface="Verdana"/>
              </a:defRPr>
            </a:lvl1pPr>
          </a:lstStyle>
          <a:p>
            <a:pPr lvl="0"/>
            <a:r>
              <a:rPr lang="en-US" dirty="0"/>
              <a:t>Click to Add Subtitle</a:t>
            </a:r>
          </a:p>
        </p:txBody>
      </p:sp>
      <p:cxnSp>
        <p:nvCxnSpPr>
          <p:cNvPr id="25" name="Straight Connector 24"/>
          <p:cNvCxnSpPr/>
          <p:nvPr userDrawn="1"/>
        </p:nvCxnSpPr>
        <p:spPr>
          <a:xfrm>
            <a:off x="575017" y="3535023"/>
            <a:ext cx="6469241" cy="2581"/>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26" name="Text Placeholder 19"/>
          <p:cNvSpPr>
            <a:spLocks noGrp="1"/>
          </p:cNvSpPr>
          <p:nvPr>
            <p:ph type="body" sz="quarter" idx="12" hasCustomPrompt="1"/>
          </p:nvPr>
        </p:nvSpPr>
        <p:spPr>
          <a:xfrm>
            <a:off x="589667" y="3612215"/>
            <a:ext cx="6462906" cy="158051"/>
          </a:xfrm>
          <a:prstGeom prst="rect">
            <a:avLst/>
          </a:prstGeom>
        </p:spPr>
        <p:txBody>
          <a:bodyPr lIns="0" tIns="0" rIns="0" bIns="0"/>
          <a:lstStyle>
            <a:lvl1pPr marL="0" indent="0" algn="l">
              <a:buNone/>
              <a:defRPr sz="1100" b="0" cap="none" spc="0" baseline="0">
                <a:solidFill>
                  <a:srgbClr val="FFFFFF"/>
                </a:solidFill>
                <a:latin typeface="Verdana"/>
                <a:cs typeface="Verdana"/>
              </a:defRPr>
            </a:lvl1pPr>
          </a:lstStyle>
          <a:p>
            <a:pPr lvl="0"/>
            <a:r>
              <a:rPr lang="en-US" dirty="0"/>
              <a:t>Click to Add Presenter Name, Title, Company</a:t>
            </a:r>
          </a:p>
        </p:txBody>
      </p:sp>
      <p:sp>
        <p:nvSpPr>
          <p:cNvPr id="27" name="Text Placeholder 19"/>
          <p:cNvSpPr>
            <a:spLocks noGrp="1"/>
          </p:cNvSpPr>
          <p:nvPr>
            <p:ph type="body" sz="quarter" idx="14" hasCustomPrompt="1"/>
          </p:nvPr>
        </p:nvSpPr>
        <p:spPr>
          <a:xfrm>
            <a:off x="589648" y="3833759"/>
            <a:ext cx="6462925" cy="153789"/>
          </a:xfrm>
          <a:prstGeom prst="rect">
            <a:avLst/>
          </a:prstGeom>
        </p:spPr>
        <p:txBody>
          <a:bodyPr lIns="0" tIns="0" rIns="0" bIns="0"/>
          <a:lstStyle>
            <a:lvl1pPr marL="0" indent="0" algn="l">
              <a:buNone/>
              <a:defRPr sz="1100" b="0" cap="none" spc="0" baseline="0">
                <a:solidFill>
                  <a:srgbClr val="FFFFFF"/>
                </a:solidFill>
                <a:latin typeface="Verdana"/>
                <a:cs typeface="Verdana"/>
              </a:defRPr>
            </a:lvl1pPr>
          </a:lstStyle>
          <a:p>
            <a:pPr lvl="0"/>
            <a:r>
              <a:rPr lang="en-US" dirty="0"/>
              <a:t>Click to Add Date</a:t>
            </a:r>
          </a:p>
        </p:txBody>
      </p:sp>
      <p:sp>
        <p:nvSpPr>
          <p:cNvPr id="11" name="Picture Placeholder 4"/>
          <p:cNvSpPr>
            <a:spLocks noGrp="1"/>
          </p:cNvSpPr>
          <p:nvPr>
            <p:ph type="pic" sz="quarter" idx="15" hasCustomPrompt="1"/>
          </p:nvPr>
        </p:nvSpPr>
        <p:spPr>
          <a:xfrm>
            <a:off x="450130" y="4431487"/>
            <a:ext cx="1346293" cy="432197"/>
          </a:xfrm>
          <a:prstGeom prst="rect">
            <a:avLst/>
          </a:prstGeom>
          <a:noFill/>
        </p:spPr>
        <p:txBody>
          <a:bodyPr anchor="t" anchorCtr="0">
            <a:normAutofit/>
          </a:bodyPr>
          <a:lstStyle>
            <a:lvl1pPr marL="0" indent="0" algn="l">
              <a:buNone/>
              <a:defRPr sz="600" b="0" i="0" spc="0" baseline="0">
                <a:solidFill>
                  <a:srgbClr val="B1B3B3"/>
                </a:solidFill>
                <a:latin typeface="Verdana"/>
                <a:cs typeface="Verdana"/>
              </a:defRPr>
            </a:lvl1pPr>
          </a:lstStyle>
          <a:p>
            <a:r>
              <a:rPr lang="en-US"/>
              <a:t>Optional partner logo can be placed here. This box will not appear if not used.</a:t>
            </a:r>
          </a:p>
        </p:txBody>
      </p:sp>
    </p:spTree>
    <p:extLst>
      <p:ext uri="{BB962C8B-B14F-4D97-AF65-F5344CB8AC3E}">
        <p14:creationId xmlns:p14="http://schemas.microsoft.com/office/powerpoint/2010/main" val="332918828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Categories Vertical">
    <p:spTree>
      <p:nvGrpSpPr>
        <p:cNvPr id="1" name=""/>
        <p:cNvGrpSpPr/>
        <p:nvPr/>
      </p:nvGrpSpPr>
      <p:grpSpPr>
        <a:xfrm>
          <a:off x="0" y="0"/>
          <a:ext cx="0" cy="0"/>
          <a:chOff x="0" y="0"/>
          <a:chExt cx="0" cy="0"/>
        </a:xfrm>
      </p:grpSpPr>
      <p:sp>
        <p:nvSpPr>
          <p:cNvPr id="3" name="Slide Number Placeholder 2"/>
          <p:cNvSpPr>
            <a:spLocks noGrp="1"/>
          </p:cNvSpPr>
          <p:nvPr>
            <p:ph type="sldNum" sz="quarter" idx="26"/>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5" name="Title 4"/>
          <p:cNvSpPr>
            <a:spLocks noGrp="1"/>
          </p:cNvSpPr>
          <p:nvPr>
            <p:ph type="title" hasCustomPrompt="1"/>
          </p:nvPr>
        </p:nvSpPr>
        <p:spPr/>
        <p:txBody>
          <a:bodyPr/>
          <a:lstStyle/>
          <a:p>
            <a:r>
              <a:rPr lang="en-US" dirty="0"/>
              <a:t>Click to Edit Title</a:t>
            </a:r>
            <a:endParaRPr lang="en-US"/>
          </a:p>
        </p:txBody>
      </p:sp>
      <p:sp>
        <p:nvSpPr>
          <p:cNvPr id="11" name="Text Placeholder 15"/>
          <p:cNvSpPr>
            <a:spLocks noGrp="1"/>
          </p:cNvSpPr>
          <p:nvPr>
            <p:ph type="body" sz="quarter" idx="17" hasCustomPrompt="1"/>
          </p:nvPr>
        </p:nvSpPr>
        <p:spPr>
          <a:xfrm>
            <a:off x="449431" y="1175640"/>
            <a:ext cx="3949192" cy="601980"/>
          </a:xfrm>
          <a:prstGeom prst="rect">
            <a:avLst/>
          </a:prstGeom>
          <a:solidFill>
            <a:schemeClr val="tx2"/>
          </a:solidFill>
        </p:spPr>
        <p:txBody>
          <a:bodyPr anchor="ctr" anchorCtr="1"/>
          <a:lstStyle>
            <a:lvl1pPr marL="0" indent="0" algn="ctr">
              <a:lnSpc>
                <a:spcPct val="100000"/>
              </a:lnSpc>
              <a:buFontTx/>
              <a:buNone/>
              <a:defRPr sz="1500" b="1" i="0">
                <a:solidFill>
                  <a:schemeClr val="bg1"/>
                </a:solidFill>
              </a:defRPr>
            </a:lvl1pPr>
          </a:lstStyle>
          <a:p>
            <a:pPr lvl="0"/>
            <a:r>
              <a:rPr lang="en-US"/>
              <a:t>Click to edit text</a:t>
            </a:r>
          </a:p>
        </p:txBody>
      </p:sp>
      <p:sp>
        <p:nvSpPr>
          <p:cNvPr id="15" name="Text Placeholder 12"/>
          <p:cNvSpPr>
            <a:spLocks noGrp="1"/>
          </p:cNvSpPr>
          <p:nvPr>
            <p:ph type="body" sz="quarter" idx="11" hasCustomPrompt="1"/>
          </p:nvPr>
        </p:nvSpPr>
        <p:spPr>
          <a:xfrm>
            <a:off x="446224" y="1853280"/>
            <a:ext cx="3957672" cy="1438560"/>
          </a:xfrm>
          <a:prstGeom prst="rect">
            <a:avLst/>
          </a:prstGeom>
        </p:spPr>
        <p:txBody>
          <a:bodyPr>
            <a:noAutofit/>
          </a:bodyPr>
          <a:lstStyle>
            <a:lvl1pPr>
              <a:buClr>
                <a:schemeClr val="accent2"/>
              </a:buClr>
              <a:defRPr sz="1200"/>
            </a:lvl1pPr>
            <a:lvl2pPr>
              <a:lnSpc>
                <a:spcPts val="1800"/>
              </a:lnSpc>
              <a:buClr>
                <a:schemeClr val="accent2"/>
              </a:buClr>
              <a:defRPr sz="1200"/>
            </a:lvl2pPr>
            <a:lvl3pPr>
              <a:lnSpc>
                <a:spcPts val="1800"/>
              </a:lnSpc>
              <a:buClr>
                <a:schemeClr val="accent2"/>
              </a:buClr>
              <a:defRPr sz="1200"/>
            </a:lvl3pPr>
            <a:lvl4pPr>
              <a:lnSpc>
                <a:spcPts val="1800"/>
              </a:lnSpc>
              <a:buClr>
                <a:schemeClr val="accent2"/>
              </a:buClr>
              <a:defRPr sz="1200"/>
            </a:lvl4pPr>
            <a:lvl5pPr>
              <a:lnSpc>
                <a:spcPts val="1800"/>
              </a:lnSpc>
              <a:buClr>
                <a:schemeClr val="accent2"/>
              </a:buClr>
              <a:defRPr sz="12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6" name="Text Placeholder 5"/>
          <p:cNvSpPr>
            <a:spLocks noGrp="1"/>
          </p:cNvSpPr>
          <p:nvPr>
            <p:ph type="body" sz="quarter" idx="27" hasCustomPrompt="1"/>
          </p:nvPr>
        </p:nvSpPr>
        <p:spPr>
          <a:xfrm>
            <a:off x="447736" y="3426401"/>
            <a:ext cx="8246492" cy="961673"/>
          </a:xfrm>
          <a:prstGeom prst="rect">
            <a:avLst/>
          </a:prstGeom>
        </p:spPr>
        <p:txBody>
          <a:bodyPr>
            <a:noAutofit/>
          </a:bodyPr>
          <a:lstStyle>
            <a:lvl1pPr marL="0" marR="0" indent="0" algn="l" defTabSz="457155" rtl="0" eaLnBrk="1" fontAlgn="base" latinLnBrk="0" hangingPunct="1">
              <a:lnSpc>
                <a:spcPct val="100000"/>
              </a:lnSpc>
              <a:spcBef>
                <a:spcPct val="20000"/>
              </a:spcBef>
              <a:spcAft>
                <a:spcPct val="0"/>
              </a:spcAft>
              <a:buClr>
                <a:schemeClr val="accent1"/>
              </a:buClr>
              <a:buSzTx/>
              <a:buFontTx/>
              <a:buNone/>
              <a:tabLst/>
              <a:defRPr sz="1800" b="1" i="0">
                <a:solidFill>
                  <a:schemeClr val="accent2"/>
                </a:solidFill>
              </a:defRPr>
            </a:lvl1pPr>
          </a:lstStyle>
          <a:p>
            <a:pPr lvl="0"/>
            <a:r>
              <a:rPr lang="en-US"/>
              <a:t>Click to edit text. Conclusion or summary based on the two boxes above may go here. The text in the box may be up to three lines in this space.</a:t>
            </a:r>
          </a:p>
        </p:txBody>
      </p:sp>
      <p:sp>
        <p:nvSpPr>
          <p:cNvPr id="17" name="Text Placeholder 15"/>
          <p:cNvSpPr>
            <a:spLocks noGrp="1"/>
          </p:cNvSpPr>
          <p:nvPr>
            <p:ph type="body" sz="quarter" idx="28" hasCustomPrompt="1"/>
          </p:nvPr>
        </p:nvSpPr>
        <p:spPr>
          <a:xfrm>
            <a:off x="4737381" y="1175640"/>
            <a:ext cx="3949192" cy="601980"/>
          </a:xfrm>
          <a:prstGeom prst="rect">
            <a:avLst/>
          </a:prstGeom>
          <a:solidFill>
            <a:schemeClr val="tx2"/>
          </a:solidFill>
        </p:spPr>
        <p:txBody>
          <a:bodyPr anchor="ctr" anchorCtr="1"/>
          <a:lstStyle>
            <a:lvl1pPr marL="0" indent="0" algn="ctr">
              <a:lnSpc>
                <a:spcPct val="100000"/>
              </a:lnSpc>
              <a:buFontTx/>
              <a:buNone/>
              <a:defRPr sz="1500" b="1" i="0">
                <a:solidFill>
                  <a:schemeClr val="bg1"/>
                </a:solidFill>
              </a:defRPr>
            </a:lvl1pPr>
          </a:lstStyle>
          <a:p>
            <a:pPr lvl="0"/>
            <a:r>
              <a:rPr lang="en-US"/>
              <a:t>Click to edit text</a:t>
            </a:r>
          </a:p>
        </p:txBody>
      </p:sp>
      <p:sp>
        <p:nvSpPr>
          <p:cNvPr id="18" name="Text Placeholder 12"/>
          <p:cNvSpPr>
            <a:spLocks noGrp="1"/>
          </p:cNvSpPr>
          <p:nvPr>
            <p:ph type="body" sz="quarter" idx="29" hasCustomPrompt="1"/>
          </p:nvPr>
        </p:nvSpPr>
        <p:spPr>
          <a:xfrm>
            <a:off x="4734174" y="1853280"/>
            <a:ext cx="3957672" cy="1438560"/>
          </a:xfrm>
          <a:prstGeom prst="rect">
            <a:avLst/>
          </a:prstGeom>
        </p:spPr>
        <p:txBody>
          <a:bodyPr>
            <a:noAutofit/>
          </a:bodyPr>
          <a:lstStyle>
            <a:lvl1pPr>
              <a:buClr>
                <a:schemeClr val="accent2"/>
              </a:buClr>
              <a:defRPr sz="1200"/>
            </a:lvl1pPr>
            <a:lvl2pPr>
              <a:lnSpc>
                <a:spcPts val="1800"/>
              </a:lnSpc>
              <a:buClr>
                <a:schemeClr val="accent2"/>
              </a:buClr>
              <a:defRPr sz="1200"/>
            </a:lvl2pPr>
            <a:lvl3pPr>
              <a:lnSpc>
                <a:spcPts val="1800"/>
              </a:lnSpc>
              <a:buClr>
                <a:schemeClr val="accent2"/>
              </a:buClr>
              <a:defRPr sz="1200"/>
            </a:lvl3pPr>
            <a:lvl4pPr>
              <a:lnSpc>
                <a:spcPts val="1800"/>
              </a:lnSpc>
              <a:buClr>
                <a:schemeClr val="accent2"/>
              </a:buClr>
              <a:defRPr sz="1200"/>
            </a:lvl4pPr>
            <a:lvl5pPr>
              <a:lnSpc>
                <a:spcPts val="1800"/>
              </a:lnSpc>
              <a:buClr>
                <a:schemeClr val="accent2"/>
              </a:buClr>
              <a:defRPr sz="12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0468547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Flow Chart">
    <p:spTree>
      <p:nvGrpSpPr>
        <p:cNvPr id="1" name=""/>
        <p:cNvGrpSpPr/>
        <p:nvPr/>
      </p:nvGrpSpPr>
      <p:grpSpPr>
        <a:xfrm>
          <a:off x="0" y="0"/>
          <a:ext cx="0" cy="0"/>
          <a:chOff x="0" y="0"/>
          <a:chExt cx="0" cy="0"/>
        </a:xfrm>
      </p:grpSpPr>
      <p:sp>
        <p:nvSpPr>
          <p:cNvPr id="3" name="Slide Number Placeholder 2"/>
          <p:cNvSpPr>
            <a:spLocks noGrp="1"/>
          </p:cNvSpPr>
          <p:nvPr>
            <p:ph type="sldNum" sz="quarter" idx="34"/>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5" name="Title 4"/>
          <p:cNvSpPr>
            <a:spLocks noGrp="1"/>
          </p:cNvSpPr>
          <p:nvPr>
            <p:ph type="title" hasCustomPrompt="1"/>
          </p:nvPr>
        </p:nvSpPr>
        <p:spPr/>
        <p:txBody>
          <a:bodyPr/>
          <a:lstStyle/>
          <a:p>
            <a:r>
              <a:rPr lang="en-US" dirty="0"/>
              <a:t>Click to Edit Title</a:t>
            </a:r>
            <a:endParaRPr lang="en-US"/>
          </a:p>
        </p:txBody>
      </p:sp>
      <p:sp>
        <p:nvSpPr>
          <p:cNvPr id="14" name="Text Placeholder 12"/>
          <p:cNvSpPr>
            <a:spLocks noGrp="1"/>
          </p:cNvSpPr>
          <p:nvPr>
            <p:ph type="body" sz="quarter" idx="21" hasCustomPrompt="1"/>
          </p:nvPr>
        </p:nvSpPr>
        <p:spPr>
          <a:xfrm>
            <a:off x="6789827" y="1853282"/>
            <a:ext cx="1893094" cy="2541927"/>
          </a:xfrm>
          <a:prstGeom prst="rect">
            <a:avLst/>
          </a:prstGeom>
        </p:spPr>
        <p:txBody>
          <a:bodyPr>
            <a:noAutofit/>
          </a:bodyPr>
          <a:lstStyle>
            <a:lvl1pPr marL="0" indent="-137160">
              <a:lnSpc>
                <a:spcPct val="100000"/>
              </a:lnSpc>
              <a:buClr>
                <a:schemeClr val="accent4"/>
              </a:buClr>
              <a:defRPr sz="900"/>
            </a:lvl1pPr>
            <a:lvl2pPr marL="270000" indent="-136800">
              <a:lnSpc>
                <a:spcPct val="100000"/>
              </a:lnSpc>
              <a:buClr>
                <a:schemeClr val="accent4"/>
              </a:buClr>
              <a:defRPr sz="900"/>
            </a:lvl2pPr>
            <a:lvl3pPr marL="360000" indent="-136800" algn="l">
              <a:lnSpc>
                <a:spcPct val="100000"/>
              </a:lnSpc>
              <a:buClr>
                <a:schemeClr val="accent4"/>
              </a:buClr>
              <a:defRPr sz="900"/>
            </a:lvl3pPr>
            <a:lvl4pPr marL="511200" indent="-136800">
              <a:lnSpc>
                <a:spcPct val="100000"/>
              </a:lnSpc>
              <a:buClr>
                <a:schemeClr val="accent4"/>
              </a:buClr>
              <a:defRPr sz="900"/>
            </a:lvl4pPr>
            <a:lvl5pPr marL="655200" indent="-136800">
              <a:lnSpc>
                <a:spcPct val="100000"/>
              </a:lnSpc>
              <a:buClr>
                <a:schemeClr val="accent4"/>
              </a:buClr>
              <a:defRPr sz="9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a:p>
        </p:txBody>
      </p:sp>
      <p:sp>
        <p:nvSpPr>
          <p:cNvPr id="15" name="Text Placeholder 15"/>
          <p:cNvSpPr>
            <a:spLocks noGrp="1"/>
          </p:cNvSpPr>
          <p:nvPr>
            <p:ph type="body" sz="quarter" idx="23" hasCustomPrompt="1"/>
          </p:nvPr>
        </p:nvSpPr>
        <p:spPr>
          <a:xfrm>
            <a:off x="449780" y="1175640"/>
            <a:ext cx="1891549" cy="601980"/>
          </a:xfrm>
          <a:prstGeom prst="rect">
            <a:avLst/>
          </a:prstGeom>
          <a:solidFill>
            <a:schemeClr val="accent3"/>
          </a:solidFill>
        </p:spPr>
        <p:txBody>
          <a:bodyPr anchor="ctr" anchorCtr="1"/>
          <a:lstStyle>
            <a:lvl1pPr marL="0" indent="0" algn="ctr">
              <a:buFontTx/>
              <a:buNone/>
              <a:defRPr sz="1100" b="1" i="0">
                <a:solidFill>
                  <a:schemeClr val="bg1"/>
                </a:solidFill>
              </a:defRPr>
            </a:lvl1pPr>
          </a:lstStyle>
          <a:p>
            <a:pPr lvl="0"/>
            <a:r>
              <a:rPr lang="en-US"/>
              <a:t>Click to </a:t>
            </a:r>
            <a:br>
              <a:rPr lang="en-US"/>
            </a:br>
            <a:r>
              <a:rPr lang="en-US"/>
              <a:t>edit title</a:t>
            </a:r>
          </a:p>
        </p:txBody>
      </p:sp>
      <p:sp>
        <p:nvSpPr>
          <p:cNvPr id="16" name="Text Placeholder 12"/>
          <p:cNvSpPr>
            <a:spLocks noGrp="1"/>
          </p:cNvSpPr>
          <p:nvPr>
            <p:ph type="body" sz="quarter" idx="28" hasCustomPrompt="1"/>
          </p:nvPr>
        </p:nvSpPr>
        <p:spPr>
          <a:xfrm>
            <a:off x="4590764" y="1853282"/>
            <a:ext cx="1893094" cy="2541927"/>
          </a:xfrm>
          <a:prstGeom prst="rect">
            <a:avLst/>
          </a:prstGeom>
        </p:spPr>
        <p:txBody>
          <a:bodyPr>
            <a:noAutofit/>
          </a:bodyPr>
          <a:lstStyle>
            <a:lvl1pPr marL="0" indent="-137160">
              <a:lnSpc>
                <a:spcPct val="100000"/>
              </a:lnSpc>
              <a:buClr>
                <a:schemeClr val="accent2"/>
              </a:buClr>
              <a:defRPr sz="900"/>
            </a:lvl1pPr>
            <a:lvl2pPr marL="270000" indent="-136800">
              <a:lnSpc>
                <a:spcPct val="100000"/>
              </a:lnSpc>
              <a:buClr>
                <a:schemeClr val="accent2"/>
              </a:buClr>
              <a:defRPr sz="900"/>
            </a:lvl2pPr>
            <a:lvl3pPr marL="360000" indent="-136800" algn="l">
              <a:lnSpc>
                <a:spcPct val="100000"/>
              </a:lnSpc>
              <a:buClr>
                <a:schemeClr val="accent2"/>
              </a:buClr>
              <a:defRPr sz="900"/>
            </a:lvl3pPr>
            <a:lvl4pPr marL="511200" indent="-136800">
              <a:lnSpc>
                <a:spcPct val="100000"/>
              </a:lnSpc>
              <a:buClr>
                <a:schemeClr val="accent2"/>
              </a:buClr>
              <a:defRPr sz="900"/>
            </a:lvl4pPr>
            <a:lvl5pPr marL="655200" indent="-136800">
              <a:lnSpc>
                <a:spcPct val="100000"/>
              </a:lnSpc>
              <a:buClr>
                <a:schemeClr val="accent2"/>
              </a:buClr>
              <a:defRPr sz="9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a:p>
        </p:txBody>
      </p:sp>
      <p:sp>
        <p:nvSpPr>
          <p:cNvPr id="18" name="Text Placeholder 12"/>
          <p:cNvSpPr>
            <a:spLocks noGrp="1"/>
          </p:cNvSpPr>
          <p:nvPr>
            <p:ph type="body" sz="quarter" idx="29" hasCustomPrompt="1"/>
          </p:nvPr>
        </p:nvSpPr>
        <p:spPr>
          <a:xfrm>
            <a:off x="2520125" y="1853282"/>
            <a:ext cx="1893094" cy="2541927"/>
          </a:xfrm>
          <a:prstGeom prst="rect">
            <a:avLst/>
          </a:prstGeom>
        </p:spPr>
        <p:txBody>
          <a:bodyPr>
            <a:noAutofit/>
          </a:bodyPr>
          <a:lstStyle>
            <a:lvl1pPr marL="0" indent="-137160">
              <a:lnSpc>
                <a:spcPct val="100000"/>
              </a:lnSpc>
              <a:buClr>
                <a:schemeClr val="accent5"/>
              </a:buClr>
              <a:defRPr sz="900"/>
            </a:lvl1pPr>
            <a:lvl2pPr marL="270000" indent="-136800">
              <a:lnSpc>
                <a:spcPct val="100000"/>
              </a:lnSpc>
              <a:buClr>
                <a:schemeClr val="accent5"/>
              </a:buClr>
              <a:defRPr sz="900"/>
            </a:lvl2pPr>
            <a:lvl3pPr marL="360000" indent="-136800" algn="l">
              <a:lnSpc>
                <a:spcPct val="100000"/>
              </a:lnSpc>
              <a:buClr>
                <a:schemeClr val="accent5"/>
              </a:buClr>
              <a:defRPr sz="900"/>
            </a:lvl3pPr>
            <a:lvl4pPr marL="511200" indent="-136800">
              <a:lnSpc>
                <a:spcPct val="100000"/>
              </a:lnSpc>
              <a:buClr>
                <a:schemeClr val="accent5"/>
              </a:buClr>
              <a:defRPr sz="900"/>
            </a:lvl4pPr>
            <a:lvl5pPr marL="655200" indent="-136800">
              <a:lnSpc>
                <a:spcPct val="100000"/>
              </a:lnSpc>
              <a:buClr>
                <a:schemeClr val="accent5"/>
              </a:buClr>
              <a:defRPr sz="9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a:p>
        </p:txBody>
      </p:sp>
      <p:sp>
        <p:nvSpPr>
          <p:cNvPr id="19" name="Text Placeholder 12"/>
          <p:cNvSpPr>
            <a:spLocks noGrp="1"/>
          </p:cNvSpPr>
          <p:nvPr>
            <p:ph type="body" sz="quarter" idx="30" hasCustomPrompt="1"/>
          </p:nvPr>
        </p:nvSpPr>
        <p:spPr>
          <a:xfrm>
            <a:off x="449486" y="1853282"/>
            <a:ext cx="1893094" cy="2541927"/>
          </a:xfrm>
          <a:prstGeom prst="rect">
            <a:avLst/>
          </a:prstGeom>
        </p:spPr>
        <p:txBody>
          <a:bodyPr>
            <a:noAutofit/>
          </a:bodyPr>
          <a:lstStyle>
            <a:lvl1pPr marL="0" indent="-137160">
              <a:lnSpc>
                <a:spcPct val="100000"/>
              </a:lnSpc>
              <a:buClr>
                <a:schemeClr val="accent3"/>
              </a:buClr>
              <a:defRPr sz="900"/>
            </a:lvl1pPr>
            <a:lvl2pPr marL="270000" indent="-136800">
              <a:lnSpc>
                <a:spcPct val="100000"/>
              </a:lnSpc>
              <a:buClr>
                <a:schemeClr val="accent3"/>
              </a:buClr>
              <a:defRPr sz="900"/>
            </a:lvl2pPr>
            <a:lvl3pPr marL="360000" indent="-136800" algn="l">
              <a:lnSpc>
                <a:spcPct val="100000"/>
              </a:lnSpc>
              <a:buClr>
                <a:schemeClr val="accent3"/>
              </a:buClr>
              <a:defRPr sz="900"/>
            </a:lvl3pPr>
            <a:lvl4pPr marL="511200" indent="-136800">
              <a:lnSpc>
                <a:spcPct val="100000"/>
              </a:lnSpc>
              <a:buClr>
                <a:schemeClr val="accent3"/>
              </a:buClr>
              <a:defRPr sz="900"/>
            </a:lvl4pPr>
            <a:lvl5pPr marL="655200" indent="-136800">
              <a:lnSpc>
                <a:spcPct val="100000"/>
              </a:lnSpc>
              <a:buClr>
                <a:schemeClr val="accent3"/>
              </a:buClr>
              <a:defRPr sz="9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a:p>
        </p:txBody>
      </p:sp>
      <p:sp>
        <p:nvSpPr>
          <p:cNvPr id="20" name="Text Placeholder 15"/>
          <p:cNvSpPr>
            <a:spLocks noGrp="1"/>
          </p:cNvSpPr>
          <p:nvPr>
            <p:ph type="body" sz="quarter" idx="31" hasCustomPrompt="1"/>
          </p:nvPr>
        </p:nvSpPr>
        <p:spPr>
          <a:xfrm>
            <a:off x="2523300" y="1175640"/>
            <a:ext cx="1891549" cy="601980"/>
          </a:xfrm>
          <a:prstGeom prst="rect">
            <a:avLst/>
          </a:prstGeom>
          <a:solidFill>
            <a:schemeClr val="accent5"/>
          </a:solidFill>
        </p:spPr>
        <p:txBody>
          <a:bodyPr anchor="ctr" anchorCtr="1"/>
          <a:lstStyle>
            <a:lvl1pPr marL="0" indent="0" algn="ctr">
              <a:buFontTx/>
              <a:buNone/>
              <a:defRPr sz="1100" b="1" i="0">
                <a:solidFill>
                  <a:schemeClr val="bg1"/>
                </a:solidFill>
              </a:defRPr>
            </a:lvl1pPr>
          </a:lstStyle>
          <a:p>
            <a:pPr lvl="0"/>
            <a:r>
              <a:rPr lang="en-US"/>
              <a:t>Click to </a:t>
            </a:r>
            <a:br>
              <a:rPr lang="en-US"/>
            </a:br>
            <a:r>
              <a:rPr lang="en-US"/>
              <a:t>edit title</a:t>
            </a:r>
          </a:p>
        </p:txBody>
      </p:sp>
      <p:sp>
        <p:nvSpPr>
          <p:cNvPr id="21" name="Text Placeholder 15"/>
          <p:cNvSpPr>
            <a:spLocks noGrp="1"/>
          </p:cNvSpPr>
          <p:nvPr>
            <p:ph type="body" sz="quarter" idx="32" hasCustomPrompt="1"/>
          </p:nvPr>
        </p:nvSpPr>
        <p:spPr>
          <a:xfrm>
            <a:off x="4588178" y="1175640"/>
            <a:ext cx="1891549" cy="601980"/>
          </a:xfrm>
          <a:prstGeom prst="rect">
            <a:avLst/>
          </a:prstGeom>
          <a:solidFill>
            <a:schemeClr val="accent2"/>
          </a:solidFill>
        </p:spPr>
        <p:txBody>
          <a:bodyPr anchor="ctr" anchorCtr="1"/>
          <a:lstStyle>
            <a:lvl1pPr marL="0" indent="0" algn="ctr">
              <a:buFontTx/>
              <a:buNone/>
              <a:defRPr sz="1100" b="1" i="0">
                <a:solidFill>
                  <a:schemeClr val="bg1"/>
                </a:solidFill>
              </a:defRPr>
            </a:lvl1pPr>
          </a:lstStyle>
          <a:p>
            <a:pPr lvl="0"/>
            <a:r>
              <a:rPr lang="en-US"/>
              <a:t>Click to </a:t>
            </a:r>
            <a:br>
              <a:rPr lang="en-US"/>
            </a:br>
            <a:r>
              <a:rPr lang="en-US"/>
              <a:t>edit title</a:t>
            </a:r>
          </a:p>
        </p:txBody>
      </p:sp>
      <p:sp>
        <p:nvSpPr>
          <p:cNvPr id="22" name="Text Placeholder 15"/>
          <p:cNvSpPr>
            <a:spLocks noGrp="1"/>
          </p:cNvSpPr>
          <p:nvPr>
            <p:ph type="body" sz="quarter" idx="33" hasCustomPrompt="1"/>
          </p:nvPr>
        </p:nvSpPr>
        <p:spPr>
          <a:xfrm>
            <a:off x="6798761" y="1175640"/>
            <a:ext cx="1891549" cy="601980"/>
          </a:xfrm>
          <a:prstGeom prst="rect">
            <a:avLst/>
          </a:prstGeom>
          <a:solidFill>
            <a:schemeClr val="accent4"/>
          </a:solidFill>
        </p:spPr>
        <p:txBody>
          <a:bodyPr anchor="ctr" anchorCtr="1"/>
          <a:lstStyle>
            <a:lvl1pPr marL="0" indent="0" algn="ctr">
              <a:buFontTx/>
              <a:buNone/>
              <a:defRPr sz="1100" b="1" i="0">
                <a:solidFill>
                  <a:schemeClr val="bg1"/>
                </a:solidFill>
              </a:defRPr>
            </a:lvl1pPr>
          </a:lstStyle>
          <a:p>
            <a:pPr lvl="0"/>
            <a:r>
              <a:rPr lang="en-US"/>
              <a:t>Click to </a:t>
            </a:r>
            <a:br>
              <a:rPr lang="en-US"/>
            </a:br>
            <a:r>
              <a:rPr lang="en-US"/>
              <a:t>edit title</a:t>
            </a:r>
          </a:p>
        </p:txBody>
      </p:sp>
    </p:spTree>
    <p:extLst>
      <p:ext uri="{BB962C8B-B14F-4D97-AF65-F5344CB8AC3E}">
        <p14:creationId xmlns:p14="http://schemas.microsoft.com/office/powerpoint/2010/main" val="197935509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4" name="Slide Number Placeholder 3"/>
          <p:cNvSpPr>
            <a:spLocks noGrp="1"/>
          </p:cNvSpPr>
          <p:nvPr>
            <p:ph type="sldNum" sz="quarter" idx="10"/>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264330037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Text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2"/>
                </a:solidFill>
              </a:defRPr>
            </a:lvl1pPr>
          </a:lstStyle>
          <a:p>
            <a:r>
              <a:rPr lang="en-US" dirty="0"/>
              <a:t>Click to Edit Title</a:t>
            </a:r>
            <a:endParaRPr lang="en-US"/>
          </a:p>
        </p:txBody>
      </p:sp>
      <p:sp>
        <p:nvSpPr>
          <p:cNvPr id="8" name="Text Placeholder 2"/>
          <p:cNvSpPr>
            <a:spLocks noGrp="1"/>
          </p:cNvSpPr>
          <p:nvPr>
            <p:ph idx="11" hasCustomPrompt="1"/>
          </p:nvPr>
        </p:nvSpPr>
        <p:spPr bwMode="auto">
          <a:xfrm>
            <a:off x="552764" y="1091407"/>
            <a:ext cx="8043777" cy="3409157"/>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333508066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Text with Heading">
    <p:spTree>
      <p:nvGrpSpPr>
        <p:cNvPr id="1" name=""/>
        <p:cNvGrpSpPr/>
        <p:nvPr/>
      </p:nvGrpSpPr>
      <p:grpSpPr>
        <a:xfrm>
          <a:off x="0" y="0"/>
          <a:ext cx="0" cy="0"/>
          <a:chOff x="0" y="0"/>
          <a:chExt cx="0" cy="0"/>
        </a:xfrm>
      </p:grpSpPr>
      <p:sp>
        <p:nvSpPr>
          <p:cNvPr id="6" name="Text Placeholder 5"/>
          <p:cNvSpPr>
            <a:spLocks noGrp="1"/>
          </p:cNvSpPr>
          <p:nvPr>
            <p:ph type="body" sz="quarter" idx="11" hasCustomPrompt="1"/>
          </p:nvPr>
        </p:nvSpPr>
        <p:spPr>
          <a:xfrm>
            <a:off x="552764" y="1091939"/>
            <a:ext cx="8048057" cy="304688"/>
          </a:xfrm>
          <a:prstGeom prst="rect">
            <a:avLst/>
          </a:prstGeom>
        </p:spPr>
        <p:txBody>
          <a:bodyPr>
            <a:normAutofit/>
          </a:bodyPr>
          <a:lstStyle>
            <a:lvl1pPr marL="0" indent="0">
              <a:buFontTx/>
              <a:buNone/>
              <a:defRPr sz="1500" b="1" i="0"/>
            </a:lvl1pPr>
          </a:lstStyle>
          <a:p>
            <a:pPr lvl="0"/>
            <a:r>
              <a:rPr lang="en-US"/>
              <a:t>Click to edit heading</a:t>
            </a:r>
          </a:p>
        </p:txBody>
      </p:sp>
      <p:sp>
        <p:nvSpPr>
          <p:cNvPr id="8" name="Text Placeholder 2"/>
          <p:cNvSpPr>
            <a:spLocks noGrp="1"/>
          </p:cNvSpPr>
          <p:nvPr>
            <p:ph idx="13" hasCustomPrompt="1"/>
          </p:nvPr>
        </p:nvSpPr>
        <p:spPr bwMode="auto">
          <a:xfrm>
            <a:off x="552764" y="1428750"/>
            <a:ext cx="8044541" cy="3071813"/>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hasCustomPrompt="1"/>
          </p:nvPr>
        </p:nvSpPr>
        <p:spPr/>
        <p:txBody>
          <a:bodyPr/>
          <a:lstStyle/>
          <a:p>
            <a:r>
              <a:rPr lang="en-US" dirty="0"/>
              <a:t>Click to Edit Title</a:t>
            </a:r>
            <a:endParaRPr lang="en-US"/>
          </a:p>
        </p:txBody>
      </p:sp>
      <p:sp>
        <p:nvSpPr>
          <p:cNvPr id="5" name="Slide Number Placeholder 4"/>
          <p:cNvSpPr>
            <a:spLocks noGrp="1"/>
          </p:cNvSpPr>
          <p:nvPr>
            <p:ph type="sldNum" sz="quarter" idx="14"/>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334547497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2-Line Introduction">
    <p:spTree>
      <p:nvGrpSpPr>
        <p:cNvPr id="1" name=""/>
        <p:cNvGrpSpPr/>
        <p:nvPr/>
      </p:nvGrpSpPr>
      <p:grpSpPr>
        <a:xfrm>
          <a:off x="0" y="0"/>
          <a:ext cx="0" cy="0"/>
          <a:chOff x="0" y="0"/>
          <a:chExt cx="0" cy="0"/>
        </a:xfrm>
      </p:grpSpPr>
      <p:sp>
        <p:nvSpPr>
          <p:cNvPr id="4" name="Text Placeholder 2"/>
          <p:cNvSpPr>
            <a:spLocks noGrp="1"/>
          </p:cNvSpPr>
          <p:nvPr>
            <p:ph idx="1" hasCustomPrompt="1"/>
          </p:nvPr>
        </p:nvSpPr>
        <p:spPr bwMode="auto">
          <a:xfrm>
            <a:off x="552764" y="1716385"/>
            <a:ext cx="8044541" cy="2784178"/>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6" name="Text Placeholder 5"/>
          <p:cNvSpPr>
            <a:spLocks noGrp="1"/>
          </p:cNvSpPr>
          <p:nvPr>
            <p:ph type="body" sz="quarter" idx="11" hasCustomPrompt="1"/>
          </p:nvPr>
        </p:nvSpPr>
        <p:spPr>
          <a:xfrm>
            <a:off x="552764" y="1092248"/>
            <a:ext cx="8044137" cy="590117"/>
          </a:xfrm>
          <a:prstGeom prst="rect">
            <a:avLst/>
          </a:prstGeom>
        </p:spPr>
        <p:txBody>
          <a:bodyPr>
            <a:normAutofit/>
          </a:bodyPr>
          <a:lstStyle>
            <a:lvl1pPr marL="0" indent="0">
              <a:buFontTx/>
              <a:buNone/>
              <a:defRPr sz="1500" b="1" i="0" baseline="0">
                <a:solidFill>
                  <a:schemeClr val="accent1"/>
                </a:solidFill>
              </a:defRPr>
            </a:lvl1pPr>
          </a:lstStyle>
          <a:p>
            <a:pPr lvl="0"/>
            <a:r>
              <a:rPr lang="en-US"/>
              <a:t>Click to edit text. Main idea, quote, or phrase two lines and under may go in this text box. </a:t>
            </a:r>
          </a:p>
        </p:txBody>
      </p:sp>
      <p:sp>
        <p:nvSpPr>
          <p:cNvPr id="5" name="Slide Number Placeholder 4"/>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7" name="Title 3"/>
          <p:cNvSpPr>
            <a:spLocks noGrp="1"/>
          </p:cNvSpPr>
          <p:nvPr>
            <p:ph type="title" hasCustomPrompt="1"/>
          </p:nvPr>
        </p:nvSpPr>
        <p:spPr>
          <a:xfrm>
            <a:off x="546100" y="172642"/>
            <a:ext cx="8058151" cy="679647"/>
          </a:xfrm>
        </p:spPr>
        <p:txBody>
          <a:bodyPr/>
          <a:lstStyle/>
          <a:p>
            <a:r>
              <a:rPr lang="en-US" dirty="0"/>
              <a:t>Click to Edit Title</a:t>
            </a:r>
            <a:endParaRPr lang="en-US"/>
          </a:p>
        </p:txBody>
      </p:sp>
    </p:spTree>
    <p:extLst>
      <p:ext uri="{BB962C8B-B14F-4D97-AF65-F5344CB8AC3E}">
        <p14:creationId xmlns:p14="http://schemas.microsoft.com/office/powerpoint/2010/main" val="72450381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3-Line Introduction">
    <p:spTree>
      <p:nvGrpSpPr>
        <p:cNvPr id="1" name=""/>
        <p:cNvGrpSpPr/>
        <p:nvPr/>
      </p:nvGrpSpPr>
      <p:grpSpPr>
        <a:xfrm>
          <a:off x="0" y="0"/>
          <a:ext cx="0" cy="0"/>
          <a:chOff x="0" y="0"/>
          <a:chExt cx="0" cy="0"/>
        </a:xfrm>
      </p:grpSpPr>
      <p:sp>
        <p:nvSpPr>
          <p:cNvPr id="4" name="Text Placeholder 2"/>
          <p:cNvSpPr>
            <a:spLocks noGrp="1"/>
          </p:cNvSpPr>
          <p:nvPr>
            <p:ph idx="1" hasCustomPrompt="1"/>
          </p:nvPr>
        </p:nvSpPr>
        <p:spPr bwMode="auto">
          <a:xfrm>
            <a:off x="552764" y="1869437"/>
            <a:ext cx="8044541" cy="2630351"/>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6" name="Text Placeholder 5"/>
          <p:cNvSpPr>
            <a:spLocks noGrp="1"/>
          </p:cNvSpPr>
          <p:nvPr>
            <p:ph type="body" sz="quarter" idx="11" hasCustomPrompt="1"/>
          </p:nvPr>
        </p:nvSpPr>
        <p:spPr>
          <a:xfrm>
            <a:off x="552764" y="1091573"/>
            <a:ext cx="8044541" cy="749562"/>
          </a:xfrm>
          <a:prstGeom prst="rect">
            <a:avLst/>
          </a:prstGeom>
        </p:spPr>
        <p:txBody>
          <a:bodyPr>
            <a:noAutofit/>
          </a:bodyPr>
          <a:lstStyle>
            <a:lvl1pPr marL="0" marR="0" indent="0" algn="l" defTabSz="342866" rtl="0" eaLnBrk="1" fontAlgn="base" latinLnBrk="0" hangingPunct="1">
              <a:lnSpc>
                <a:spcPct val="100000"/>
              </a:lnSpc>
              <a:spcBef>
                <a:spcPct val="20000"/>
              </a:spcBef>
              <a:spcAft>
                <a:spcPct val="0"/>
              </a:spcAft>
              <a:buClr>
                <a:schemeClr val="accent1"/>
              </a:buClr>
              <a:buSzTx/>
              <a:buFontTx/>
              <a:buNone/>
              <a:tabLst/>
              <a:defRPr sz="1500" b="1" i="0" baseline="0">
                <a:solidFill>
                  <a:schemeClr val="accent1"/>
                </a:solidFill>
              </a:defRPr>
            </a:lvl1pPr>
          </a:lstStyle>
          <a:p>
            <a:pPr marL="0" marR="0" lvl="0" indent="0" algn="l" defTabSz="342866" rtl="0" eaLnBrk="1" fontAlgn="base" latinLnBrk="0" hangingPunct="1">
              <a:lnSpc>
                <a:spcPct val="100000"/>
              </a:lnSpc>
              <a:spcBef>
                <a:spcPct val="20000"/>
              </a:spcBef>
              <a:spcAft>
                <a:spcPct val="0"/>
              </a:spcAft>
              <a:buClr>
                <a:schemeClr val="accent1"/>
              </a:buClr>
              <a:buSzTx/>
              <a:buFontTx/>
              <a:buNone/>
              <a:tabLst/>
              <a:defRPr/>
            </a:pPr>
            <a:r>
              <a:rPr lang="en-US"/>
              <a:t>Click to edit text. Main idea, quote, or phrase three lines and under may go in this text box. For text over three lines adjust the size of this box.</a:t>
            </a:r>
          </a:p>
        </p:txBody>
      </p:sp>
      <p:sp>
        <p:nvSpPr>
          <p:cNvPr id="5" name="Slide Number Placeholder 4"/>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7" name="Title 3"/>
          <p:cNvSpPr>
            <a:spLocks noGrp="1"/>
          </p:cNvSpPr>
          <p:nvPr>
            <p:ph type="title" hasCustomPrompt="1"/>
          </p:nvPr>
        </p:nvSpPr>
        <p:spPr>
          <a:xfrm>
            <a:off x="546100" y="172642"/>
            <a:ext cx="8058151" cy="679647"/>
          </a:xfrm>
        </p:spPr>
        <p:txBody>
          <a:bodyPr/>
          <a:lstStyle/>
          <a:p>
            <a:r>
              <a:rPr lang="en-US" dirty="0"/>
              <a:t>Click to Edit Title</a:t>
            </a:r>
            <a:endParaRPr lang="en-US"/>
          </a:p>
        </p:txBody>
      </p:sp>
    </p:spTree>
    <p:extLst>
      <p:ext uri="{BB962C8B-B14F-4D97-AF65-F5344CB8AC3E}">
        <p14:creationId xmlns:p14="http://schemas.microsoft.com/office/powerpoint/2010/main" val="44976971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2-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16" name="Text Placeholder 5"/>
          <p:cNvSpPr>
            <a:spLocks noGrp="1"/>
          </p:cNvSpPr>
          <p:nvPr>
            <p:ph type="body" sz="quarter" idx="15" hasCustomPrompt="1"/>
          </p:nvPr>
        </p:nvSpPr>
        <p:spPr>
          <a:xfrm>
            <a:off x="546018" y="1091572"/>
            <a:ext cx="3784756" cy="553158"/>
          </a:xfrm>
          <a:prstGeom prst="rect">
            <a:avLst/>
          </a:prstGeom>
        </p:spPr>
        <p:txBody>
          <a:bodyPr anchor="b" anchorCtr="0">
            <a:noAutofit/>
          </a:bodyPr>
          <a:lstStyle>
            <a:lvl1pPr marL="0" indent="0">
              <a:buFontTx/>
              <a:buNone/>
              <a:defRPr sz="1500" b="1" i="0"/>
            </a:lvl1pPr>
          </a:lstStyle>
          <a:p>
            <a:pPr lvl="0"/>
            <a:r>
              <a:rPr lang="en-US"/>
              <a:t>Click to edit heading</a:t>
            </a:r>
          </a:p>
        </p:txBody>
      </p:sp>
      <p:sp>
        <p:nvSpPr>
          <p:cNvPr id="18" name="Text Placeholder 12"/>
          <p:cNvSpPr>
            <a:spLocks noGrp="1"/>
          </p:cNvSpPr>
          <p:nvPr>
            <p:ph type="body" sz="quarter" idx="17" hasCustomPrompt="1"/>
          </p:nvPr>
        </p:nvSpPr>
        <p:spPr>
          <a:xfrm>
            <a:off x="547187" y="1674815"/>
            <a:ext cx="3780956" cy="2825246"/>
          </a:xfrm>
          <a:prstGeom prst="rect">
            <a:avLst/>
          </a:prstGeom>
        </p:spPr>
        <p:txBody>
          <a:bodyPr>
            <a:noAutofit/>
          </a:bodyPr>
          <a:lstStyle>
            <a:lvl1pPr>
              <a:lnSpc>
                <a:spcPct val="100000"/>
              </a:lnSpc>
              <a:buClr>
                <a:schemeClr val="accent1"/>
              </a:buClr>
              <a:defRPr sz="1125"/>
            </a:lvl1pPr>
            <a:lvl2pPr>
              <a:lnSpc>
                <a:spcPct val="100000"/>
              </a:lnSpc>
              <a:buClr>
                <a:schemeClr val="accent1"/>
              </a:buClr>
              <a:defRPr sz="1125"/>
            </a:lvl2pPr>
            <a:lvl3pPr>
              <a:lnSpc>
                <a:spcPct val="100000"/>
              </a:lnSpc>
              <a:buClr>
                <a:schemeClr val="accent1"/>
              </a:buClr>
              <a:defRPr sz="1125"/>
            </a:lvl3pPr>
            <a:lvl4pPr>
              <a:lnSpc>
                <a:spcPct val="100000"/>
              </a:lnSpc>
              <a:buClr>
                <a:schemeClr val="accent1"/>
              </a:buClr>
              <a:defRPr sz="1125"/>
            </a:lvl4pPr>
            <a:lvl5pPr>
              <a:lnSpc>
                <a:spcPct val="100000"/>
              </a:lnSpc>
              <a:buClr>
                <a:schemeClr val="accent1"/>
              </a:buClr>
              <a:defRPr sz="11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8"/>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9" name="Text Placeholder 5"/>
          <p:cNvSpPr>
            <a:spLocks noGrp="1"/>
          </p:cNvSpPr>
          <p:nvPr>
            <p:ph type="body" sz="quarter" idx="19" hasCustomPrompt="1"/>
          </p:nvPr>
        </p:nvSpPr>
        <p:spPr>
          <a:xfrm>
            <a:off x="4812564" y="1091572"/>
            <a:ext cx="3784756" cy="553158"/>
          </a:xfrm>
          <a:prstGeom prst="rect">
            <a:avLst/>
          </a:prstGeom>
        </p:spPr>
        <p:txBody>
          <a:bodyPr anchor="b" anchorCtr="0">
            <a:noAutofit/>
          </a:bodyPr>
          <a:lstStyle>
            <a:lvl1pPr marL="0" indent="0">
              <a:buFontTx/>
              <a:buNone/>
              <a:defRPr sz="1500" b="1" i="0"/>
            </a:lvl1pPr>
          </a:lstStyle>
          <a:p>
            <a:pPr lvl="0"/>
            <a:r>
              <a:rPr lang="en-US"/>
              <a:t>Click to edit heading</a:t>
            </a:r>
          </a:p>
        </p:txBody>
      </p:sp>
      <p:sp>
        <p:nvSpPr>
          <p:cNvPr id="10" name="Text Placeholder 12"/>
          <p:cNvSpPr>
            <a:spLocks noGrp="1"/>
          </p:cNvSpPr>
          <p:nvPr>
            <p:ph type="body" sz="quarter" idx="20" hasCustomPrompt="1"/>
          </p:nvPr>
        </p:nvSpPr>
        <p:spPr>
          <a:xfrm>
            <a:off x="4813733" y="1674815"/>
            <a:ext cx="3780956" cy="2825246"/>
          </a:xfrm>
          <a:prstGeom prst="rect">
            <a:avLst/>
          </a:prstGeom>
        </p:spPr>
        <p:txBody>
          <a:bodyPr>
            <a:noAutofit/>
          </a:bodyPr>
          <a:lstStyle>
            <a:lvl1pPr>
              <a:lnSpc>
                <a:spcPct val="100000"/>
              </a:lnSpc>
              <a:buClr>
                <a:schemeClr val="accent1"/>
              </a:buClr>
              <a:defRPr sz="1125"/>
            </a:lvl1pPr>
            <a:lvl2pPr>
              <a:lnSpc>
                <a:spcPct val="100000"/>
              </a:lnSpc>
              <a:buClr>
                <a:schemeClr val="accent1"/>
              </a:buClr>
              <a:defRPr sz="1125"/>
            </a:lvl2pPr>
            <a:lvl3pPr>
              <a:lnSpc>
                <a:spcPct val="100000"/>
              </a:lnSpc>
              <a:buClr>
                <a:schemeClr val="accent1"/>
              </a:buClr>
              <a:defRPr sz="1125"/>
            </a:lvl3pPr>
            <a:lvl4pPr>
              <a:lnSpc>
                <a:spcPct val="100000"/>
              </a:lnSpc>
              <a:buClr>
                <a:schemeClr val="accent1"/>
              </a:buClr>
              <a:defRPr sz="1125"/>
            </a:lvl4pPr>
            <a:lvl5pPr>
              <a:lnSpc>
                <a:spcPct val="100000"/>
              </a:lnSpc>
              <a:buClr>
                <a:schemeClr val="accent1"/>
              </a:buClr>
              <a:defRPr sz="11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0805023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3-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16" name="Text Placeholder 5"/>
          <p:cNvSpPr>
            <a:spLocks noGrp="1"/>
          </p:cNvSpPr>
          <p:nvPr>
            <p:ph type="body" sz="quarter" idx="15" hasCustomPrompt="1"/>
          </p:nvPr>
        </p:nvSpPr>
        <p:spPr>
          <a:xfrm>
            <a:off x="546017" y="1091572"/>
            <a:ext cx="2477124" cy="553158"/>
          </a:xfrm>
          <a:prstGeom prst="rect">
            <a:avLst/>
          </a:prstGeom>
        </p:spPr>
        <p:txBody>
          <a:bodyPr anchor="b" anchorCtr="0">
            <a:noAutofit/>
          </a:bodyPr>
          <a:lstStyle>
            <a:lvl1pPr marL="0" indent="0">
              <a:buFontTx/>
              <a:buNone/>
              <a:defRPr sz="1125" b="1" i="0" baseline="0"/>
            </a:lvl1pPr>
          </a:lstStyle>
          <a:p>
            <a:pPr lvl="0"/>
            <a:r>
              <a:rPr lang="en-US"/>
              <a:t>Click to edit heading </a:t>
            </a:r>
          </a:p>
        </p:txBody>
      </p:sp>
      <p:sp>
        <p:nvSpPr>
          <p:cNvPr id="18" name="Text Placeholder 12"/>
          <p:cNvSpPr>
            <a:spLocks noGrp="1"/>
          </p:cNvSpPr>
          <p:nvPr>
            <p:ph type="body" sz="quarter" idx="17" hasCustomPrompt="1"/>
          </p:nvPr>
        </p:nvSpPr>
        <p:spPr>
          <a:xfrm>
            <a:off x="547186" y="1685517"/>
            <a:ext cx="2474637" cy="2814545"/>
          </a:xfrm>
          <a:prstGeom prst="rect">
            <a:avLst/>
          </a:prstGeom>
        </p:spPr>
        <p:txBody>
          <a:bodyPr>
            <a:noAutofit/>
          </a:bodyPr>
          <a:lstStyle>
            <a:lvl1pPr>
              <a:lnSpc>
                <a:spcPct val="100000"/>
              </a:lnSpc>
              <a:buClr>
                <a:schemeClr val="accent1"/>
              </a:buClr>
              <a:defRPr sz="825"/>
            </a:lvl1pPr>
            <a:lvl2pPr>
              <a:lnSpc>
                <a:spcPct val="100000"/>
              </a:lnSpc>
              <a:buClr>
                <a:schemeClr val="accent1"/>
              </a:buClr>
              <a:defRPr sz="825"/>
            </a:lvl2pPr>
            <a:lvl3pPr>
              <a:lnSpc>
                <a:spcPct val="100000"/>
              </a:lnSpc>
              <a:buClr>
                <a:schemeClr val="accent1"/>
              </a:buClr>
              <a:defRPr sz="825"/>
            </a:lvl3pPr>
            <a:lvl4pPr>
              <a:lnSpc>
                <a:spcPct val="100000"/>
              </a:lnSpc>
              <a:buClr>
                <a:schemeClr val="accent1"/>
              </a:buClr>
              <a:defRPr sz="825"/>
            </a:lvl4pPr>
            <a:lvl5pPr>
              <a:lnSpc>
                <a:spcPct val="100000"/>
              </a:lnSpc>
              <a:buClr>
                <a:schemeClr val="accent1"/>
              </a:buClr>
              <a:defRPr sz="8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2" name="Text Placeholder 5"/>
          <p:cNvSpPr>
            <a:spLocks noGrp="1"/>
          </p:cNvSpPr>
          <p:nvPr>
            <p:ph type="body" sz="quarter" idx="18" hasCustomPrompt="1"/>
          </p:nvPr>
        </p:nvSpPr>
        <p:spPr>
          <a:xfrm>
            <a:off x="3349833" y="1091572"/>
            <a:ext cx="2477124" cy="553158"/>
          </a:xfrm>
          <a:prstGeom prst="rect">
            <a:avLst/>
          </a:prstGeom>
        </p:spPr>
        <p:txBody>
          <a:bodyPr anchor="b" anchorCtr="0">
            <a:noAutofit/>
          </a:bodyPr>
          <a:lstStyle>
            <a:lvl1pPr marL="0" indent="0">
              <a:buFontTx/>
              <a:buNone/>
              <a:defRPr sz="1125" b="1" i="0"/>
            </a:lvl1pPr>
          </a:lstStyle>
          <a:p>
            <a:pPr lvl="0"/>
            <a:r>
              <a:rPr lang="en-US"/>
              <a:t>Click to edit heading</a:t>
            </a:r>
          </a:p>
        </p:txBody>
      </p:sp>
      <p:sp>
        <p:nvSpPr>
          <p:cNvPr id="13" name="Text Placeholder 12"/>
          <p:cNvSpPr>
            <a:spLocks noGrp="1"/>
          </p:cNvSpPr>
          <p:nvPr>
            <p:ph type="body" sz="quarter" idx="19" hasCustomPrompt="1"/>
          </p:nvPr>
        </p:nvSpPr>
        <p:spPr>
          <a:xfrm>
            <a:off x="3351002" y="1685517"/>
            <a:ext cx="2474637" cy="2814545"/>
          </a:xfrm>
          <a:prstGeom prst="rect">
            <a:avLst/>
          </a:prstGeom>
        </p:spPr>
        <p:txBody>
          <a:bodyPr>
            <a:noAutofit/>
          </a:bodyPr>
          <a:lstStyle>
            <a:lvl1pPr>
              <a:lnSpc>
                <a:spcPct val="100000"/>
              </a:lnSpc>
              <a:buClr>
                <a:schemeClr val="accent1"/>
              </a:buClr>
              <a:defRPr sz="825"/>
            </a:lvl1pPr>
            <a:lvl2pPr>
              <a:lnSpc>
                <a:spcPct val="100000"/>
              </a:lnSpc>
              <a:buClr>
                <a:schemeClr val="accent1"/>
              </a:buClr>
              <a:defRPr sz="825"/>
            </a:lvl2pPr>
            <a:lvl3pPr>
              <a:lnSpc>
                <a:spcPct val="100000"/>
              </a:lnSpc>
              <a:buClr>
                <a:schemeClr val="accent1"/>
              </a:buClr>
              <a:defRPr sz="825"/>
            </a:lvl3pPr>
            <a:lvl4pPr>
              <a:lnSpc>
                <a:spcPct val="100000"/>
              </a:lnSpc>
              <a:buClr>
                <a:schemeClr val="accent1"/>
              </a:buClr>
              <a:defRPr sz="825"/>
            </a:lvl4pPr>
            <a:lvl5pPr>
              <a:lnSpc>
                <a:spcPct val="100000"/>
              </a:lnSpc>
              <a:buClr>
                <a:schemeClr val="accent1"/>
              </a:buClr>
              <a:defRPr sz="8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5" name="Text Placeholder 5"/>
          <p:cNvSpPr>
            <a:spLocks noGrp="1"/>
          </p:cNvSpPr>
          <p:nvPr>
            <p:ph type="body" sz="quarter" idx="20" hasCustomPrompt="1"/>
          </p:nvPr>
        </p:nvSpPr>
        <p:spPr>
          <a:xfrm>
            <a:off x="6122454" y="1091572"/>
            <a:ext cx="2477124" cy="553158"/>
          </a:xfrm>
          <a:prstGeom prst="rect">
            <a:avLst/>
          </a:prstGeom>
        </p:spPr>
        <p:txBody>
          <a:bodyPr anchor="b" anchorCtr="0">
            <a:noAutofit/>
          </a:bodyPr>
          <a:lstStyle>
            <a:lvl1pPr marL="0" indent="0">
              <a:buFontTx/>
              <a:buNone/>
              <a:defRPr sz="1125" b="1" i="0"/>
            </a:lvl1pPr>
          </a:lstStyle>
          <a:p>
            <a:pPr lvl="0"/>
            <a:r>
              <a:rPr lang="en-US"/>
              <a:t>Click to edit heading</a:t>
            </a:r>
          </a:p>
        </p:txBody>
      </p:sp>
      <p:sp>
        <p:nvSpPr>
          <p:cNvPr id="19" name="Text Placeholder 12"/>
          <p:cNvSpPr>
            <a:spLocks noGrp="1"/>
          </p:cNvSpPr>
          <p:nvPr>
            <p:ph type="body" sz="quarter" idx="21" hasCustomPrompt="1"/>
          </p:nvPr>
        </p:nvSpPr>
        <p:spPr>
          <a:xfrm>
            <a:off x="6123623" y="1685517"/>
            <a:ext cx="2474637" cy="2814545"/>
          </a:xfrm>
          <a:prstGeom prst="rect">
            <a:avLst/>
          </a:prstGeom>
        </p:spPr>
        <p:txBody>
          <a:bodyPr>
            <a:noAutofit/>
          </a:bodyPr>
          <a:lstStyle>
            <a:lvl1pPr>
              <a:lnSpc>
                <a:spcPct val="100000"/>
              </a:lnSpc>
              <a:buClr>
                <a:schemeClr val="accent1"/>
              </a:buClr>
              <a:defRPr sz="825"/>
            </a:lvl1pPr>
            <a:lvl2pPr>
              <a:lnSpc>
                <a:spcPct val="100000"/>
              </a:lnSpc>
              <a:buClr>
                <a:schemeClr val="accent1"/>
              </a:buClr>
              <a:defRPr sz="825"/>
            </a:lvl2pPr>
            <a:lvl3pPr>
              <a:lnSpc>
                <a:spcPct val="100000"/>
              </a:lnSpc>
              <a:buClr>
                <a:schemeClr val="accent1"/>
              </a:buClr>
              <a:defRPr sz="825"/>
            </a:lvl3pPr>
            <a:lvl4pPr>
              <a:lnSpc>
                <a:spcPct val="100000"/>
              </a:lnSpc>
              <a:buClr>
                <a:schemeClr val="accent1"/>
              </a:buClr>
              <a:defRPr sz="825"/>
            </a:lvl4pPr>
            <a:lvl5pPr>
              <a:lnSpc>
                <a:spcPct val="100000"/>
              </a:lnSpc>
              <a:buClr>
                <a:schemeClr val="accent1"/>
              </a:buClr>
              <a:defRPr sz="8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2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212060924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Photo Lef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4" name="Slide Number Placeholder 3"/>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9" name="Text Placeholder 5"/>
          <p:cNvSpPr>
            <a:spLocks noGrp="1"/>
          </p:cNvSpPr>
          <p:nvPr>
            <p:ph type="body" sz="quarter" idx="19" hasCustomPrompt="1"/>
          </p:nvPr>
        </p:nvSpPr>
        <p:spPr>
          <a:xfrm>
            <a:off x="4812564" y="1091572"/>
            <a:ext cx="3784756" cy="553158"/>
          </a:xfrm>
          <a:prstGeom prst="rect">
            <a:avLst/>
          </a:prstGeom>
        </p:spPr>
        <p:txBody>
          <a:bodyPr anchor="b" anchorCtr="0">
            <a:noAutofit/>
          </a:bodyPr>
          <a:lstStyle>
            <a:lvl1pPr marL="0" indent="0">
              <a:buFontTx/>
              <a:buNone/>
              <a:defRPr sz="1500" b="1" i="0"/>
            </a:lvl1pPr>
          </a:lstStyle>
          <a:p>
            <a:pPr lvl="0"/>
            <a:r>
              <a:rPr lang="en-US"/>
              <a:t>Click to edit heading</a:t>
            </a:r>
          </a:p>
        </p:txBody>
      </p:sp>
      <p:sp>
        <p:nvSpPr>
          <p:cNvPr id="10" name="Text Placeholder 12"/>
          <p:cNvSpPr>
            <a:spLocks noGrp="1"/>
          </p:cNvSpPr>
          <p:nvPr>
            <p:ph type="body" sz="quarter" idx="20" hasCustomPrompt="1"/>
          </p:nvPr>
        </p:nvSpPr>
        <p:spPr>
          <a:xfrm>
            <a:off x="4813733" y="1674815"/>
            <a:ext cx="3780956" cy="2718230"/>
          </a:xfrm>
          <a:prstGeom prst="rect">
            <a:avLst/>
          </a:prstGeom>
        </p:spPr>
        <p:txBody>
          <a:bodyPr>
            <a:noAutofit/>
          </a:bodyPr>
          <a:lstStyle>
            <a:lvl1pPr>
              <a:lnSpc>
                <a:spcPct val="100000"/>
              </a:lnSpc>
              <a:buClr>
                <a:schemeClr val="accent1"/>
              </a:buClr>
              <a:defRPr sz="1125"/>
            </a:lvl1pPr>
            <a:lvl2pPr>
              <a:lnSpc>
                <a:spcPct val="100000"/>
              </a:lnSpc>
              <a:buClr>
                <a:schemeClr val="accent1"/>
              </a:buClr>
              <a:defRPr sz="1125"/>
            </a:lvl2pPr>
            <a:lvl3pPr>
              <a:lnSpc>
                <a:spcPct val="100000"/>
              </a:lnSpc>
              <a:buClr>
                <a:schemeClr val="accent1"/>
              </a:buClr>
              <a:defRPr sz="1125"/>
            </a:lvl3pPr>
            <a:lvl4pPr>
              <a:lnSpc>
                <a:spcPct val="100000"/>
              </a:lnSpc>
              <a:buClr>
                <a:schemeClr val="accent1"/>
              </a:buClr>
              <a:defRPr sz="1125"/>
            </a:lvl4pPr>
            <a:lvl5pPr>
              <a:lnSpc>
                <a:spcPct val="100000"/>
              </a:lnSpc>
              <a:buClr>
                <a:schemeClr val="accent1"/>
              </a:buClr>
              <a:defRPr sz="11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8" name="Picture Placeholder 4"/>
          <p:cNvSpPr>
            <a:spLocks noGrp="1"/>
          </p:cNvSpPr>
          <p:nvPr>
            <p:ph type="pic" sz="quarter" idx="14" hasCustomPrompt="1"/>
          </p:nvPr>
        </p:nvSpPr>
        <p:spPr>
          <a:xfrm>
            <a:off x="549371" y="1166484"/>
            <a:ext cx="3786598" cy="3223694"/>
          </a:xfrm>
          <a:prstGeom prst="rect">
            <a:avLst/>
          </a:prstGeom>
        </p:spPr>
        <p:txBody>
          <a:bodyPr anchor="t" anchorCtr="0">
            <a:normAutofit/>
          </a:bodyPr>
          <a:lstStyle>
            <a:lvl1pPr marL="0" indent="0">
              <a:buNone/>
              <a:defRPr sz="1050">
                <a:solidFill>
                  <a:schemeClr val="bg2"/>
                </a:solidFill>
              </a:defRPr>
            </a:lvl1pPr>
          </a:lstStyle>
          <a:p>
            <a:r>
              <a:rPr lang="en-US"/>
              <a:t>Photo Here </a:t>
            </a:r>
          </a:p>
        </p:txBody>
      </p:sp>
    </p:spTree>
    <p:extLst>
      <p:ext uri="{BB962C8B-B14F-4D97-AF65-F5344CB8AC3E}">
        <p14:creationId xmlns:p14="http://schemas.microsoft.com/office/powerpoint/2010/main" val="3110523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2"/>
                </a:solidFill>
              </a:defRPr>
            </a:lvl1pPr>
          </a:lstStyle>
          <a:p>
            <a:r>
              <a:rPr lang="en-US" dirty="0"/>
              <a:t>Click to Edit Title</a:t>
            </a:r>
            <a:endParaRPr lang="en-US"/>
          </a:p>
        </p:txBody>
      </p:sp>
      <p:sp>
        <p:nvSpPr>
          <p:cNvPr id="4" name="Slide Number Placeholder 3"/>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9726510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Photo Left - With Caption">
    <p:spTree>
      <p:nvGrpSpPr>
        <p:cNvPr id="1" name=""/>
        <p:cNvGrpSpPr/>
        <p:nvPr/>
      </p:nvGrpSpPr>
      <p:grpSpPr>
        <a:xfrm>
          <a:off x="0" y="0"/>
          <a:ext cx="0" cy="0"/>
          <a:chOff x="0" y="0"/>
          <a:chExt cx="0" cy="0"/>
        </a:xfrm>
      </p:grpSpPr>
      <p:sp>
        <p:nvSpPr>
          <p:cNvPr id="10" name="Picture Placeholder 4"/>
          <p:cNvSpPr>
            <a:spLocks noGrp="1"/>
          </p:cNvSpPr>
          <p:nvPr>
            <p:ph type="pic" sz="quarter" idx="14" hasCustomPrompt="1"/>
          </p:nvPr>
        </p:nvSpPr>
        <p:spPr>
          <a:xfrm>
            <a:off x="549371" y="1166484"/>
            <a:ext cx="3786598" cy="2370425"/>
          </a:xfrm>
          <a:prstGeom prst="rect">
            <a:avLst/>
          </a:prstGeom>
        </p:spPr>
        <p:txBody>
          <a:bodyPr anchor="t" anchorCtr="0">
            <a:normAutofit/>
          </a:bodyPr>
          <a:lstStyle>
            <a:lvl1pPr marL="0" indent="0">
              <a:buNone/>
              <a:defRPr sz="1050">
                <a:solidFill>
                  <a:schemeClr val="bg2"/>
                </a:solidFill>
              </a:defRPr>
            </a:lvl1pPr>
          </a:lstStyle>
          <a:p>
            <a:r>
              <a:rPr lang="en-US"/>
              <a:t>Photo Here </a:t>
            </a:r>
          </a:p>
        </p:txBody>
      </p:sp>
      <p:sp>
        <p:nvSpPr>
          <p:cNvPr id="2" name="Title 1"/>
          <p:cNvSpPr>
            <a:spLocks noGrp="1"/>
          </p:cNvSpPr>
          <p:nvPr>
            <p:ph type="title" hasCustomPrompt="1"/>
          </p:nvPr>
        </p:nvSpPr>
        <p:spPr/>
        <p:txBody>
          <a:bodyPr/>
          <a:lstStyle/>
          <a:p>
            <a:r>
              <a:rPr lang="en-US" dirty="0"/>
              <a:t>Click to Edit Title</a:t>
            </a:r>
            <a:endParaRPr lang="en-US"/>
          </a:p>
        </p:txBody>
      </p:sp>
      <p:sp>
        <p:nvSpPr>
          <p:cNvPr id="5" name="Slide Number Placeholder 4"/>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3" name="Text Placeholder 5"/>
          <p:cNvSpPr>
            <a:spLocks noGrp="1"/>
          </p:cNvSpPr>
          <p:nvPr>
            <p:ph type="body" sz="quarter" idx="19" hasCustomPrompt="1"/>
          </p:nvPr>
        </p:nvSpPr>
        <p:spPr>
          <a:xfrm>
            <a:off x="4812564" y="1091572"/>
            <a:ext cx="3784756" cy="553158"/>
          </a:xfrm>
          <a:prstGeom prst="rect">
            <a:avLst/>
          </a:prstGeom>
        </p:spPr>
        <p:txBody>
          <a:bodyPr anchor="b" anchorCtr="0">
            <a:noAutofit/>
          </a:bodyPr>
          <a:lstStyle>
            <a:lvl1pPr marL="0" indent="0">
              <a:buFontTx/>
              <a:buNone/>
              <a:defRPr sz="1500" b="1" i="0"/>
            </a:lvl1pPr>
          </a:lstStyle>
          <a:p>
            <a:pPr lvl="0"/>
            <a:r>
              <a:rPr lang="en-US"/>
              <a:t>Click to edit heading</a:t>
            </a:r>
          </a:p>
        </p:txBody>
      </p:sp>
      <p:sp>
        <p:nvSpPr>
          <p:cNvPr id="15" name="Text Placeholder 12"/>
          <p:cNvSpPr>
            <a:spLocks noGrp="1"/>
          </p:cNvSpPr>
          <p:nvPr>
            <p:ph type="body" sz="quarter" idx="20" hasCustomPrompt="1"/>
          </p:nvPr>
        </p:nvSpPr>
        <p:spPr>
          <a:xfrm>
            <a:off x="4813733" y="1674815"/>
            <a:ext cx="3780956" cy="2718230"/>
          </a:xfrm>
          <a:prstGeom prst="rect">
            <a:avLst/>
          </a:prstGeom>
        </p:spPr>
        <p:txBody>
          <a:bodyPr>
            <a:noAutofit/>
          </a:bodyPr>
          <a:lstStyle>
            <a:lvl1pPr>
              <a:lnSpc>
                <a:spcPct val="100000"/>
              </a:lnSpc>
              <a:buClr>
                <a:schemeClr val="accent1"/>
              </a:buClr>
              <a:defRPr sz="1125"/>
            </a:lvl1pPr>
            <a:lvl2pPr>
              <a:lnSpc>
                <a:spcPct val="100000"/>
              </a:lnSpc>
              <a:buClr>
                <a:schemeClr val="accent1"/>
              </a:buClr>
              <a:defRPr sz="1125"/>
            </a:lvl2pPr>
            <a:lvl3pPr>
              <a:lnSpc>
                <a:spcPct val="100000"/>
              </a:lnSpc>
              <a:buClr>
                <a:schemeClr val="accent1"/>
              </a:buClr>
              <a:defRPr sz="1125"/>
            </a:lvl3pPr>
            <a:lvl4pPr>
              <a:lnSpc>
                <a:spcPct val="100000"/>
              </a:lnSpc>
              <a:buClr>
                <a:schemeClr val="accent1"/>
              </a:buClr>
              <a:defRPr sz="1125"/>
            </a:lvl4pPr>
            <a:lvl5pPr>
              <a:lnSpc>
                <a:spcPct val="100000"/>
              </a:lnSpc>
              <a:buClr>
                <a:schemeClr val="accent1"/>
              </a:buClr>
              <a:defRPr sz="11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Rectangle 3"/>
          <p:cNvSpPr/>
          <p:nvPr/>
        </p:nvSpPr>
        <p:spPr>
          <a:xfrm>
            <a:off x="549276" y="3536200"/>
            <a:ext cx="3785269" cy="856490"/>
          </a:xfrm>
          <a:prstGeom prst="rect">
            <a:avLst/>
          </a:prstGeom>
          <a:solidFill>
            <a:schemeClr val="accent1"/>
          </a:solidFill>
          <a:ln w="25400">
            <a:noFill/>
          </a:ln>
          <a:effectLst/>
        </p:spPr>
        <p:style>
          <a:lnRef idx="1">
            <a:schemeClr val="accent1"/>
          </a:lnRef>
          <a:fillRef idx="3">
            <a:schemeClr val="accent1"/>
          </a:fillRef>
          <a:effectRef idx="2">
            <a:schemeClr val="accent1"/>
          </a:effectRef>
          <a:fontRef idx="minor">
            <a:schemeClr val="lt1"/>
          </a:fontRef>
        </p:style>
        <p:txBody>
          <a:bodyPr lIns="108000" tIns="70200" rIns="108000" bIns="108000" rtlCol="0" anchor="t" anchorCtr="0"/>
          <a:lstStyle/>
          <a:p>
            <a:pPr>
              <a:lnSpc>
                <a:spcPct val="110000"/>
              </a:lnSpc>
              <a:defRPr/>
            </a:pPr>
            <a:r>
              <a:rPr lang="en-US" sz="825" i="1">
                <a:solidFill>
                  <a:prstClr val="white"/>
                </a:solidFill>
              </a:rPr>
              <a:t>Caption or credit for a photo could be put in this space. You may adjust the height of this box to accommodate more or less text. Suggested number of lines of text is no less than two and no more than five.</a:t>
            </a:r>
          </a:p>
          <a:p>
            <a:pPr>
              <a:lnSpc>
                <a:spcPct val="110000"/>
              </a:lnSpc>
              <a:defRPr/>
            </a:pPr>
            <a:endParaRPr lang="en-US" sz="825" i="1">
              <a:solidFill>
                <a:prstClr val="white"/>
              </a:solidFill>
            </a:endParaRPr>
          </a:p>
          <a:p>
            <a:pPr>
              <a:lnSpc>
                <a:spcPct val="110000"/>
              </a:lnSpc>
              <a:defRPr/>
            </a:pPr>
            <a:endParaRPr lang="en-US" sz="825" i="1">
              <a:solidFill>
                <a:prstClr val="white"/>
              </a:solidFill>
            </a:endParaRPr>
          </a:p>
          <a:p>
            <a:pPr>
              <a:lnSpc>
                <a:spcPct val="110000"/>
              </a:lnSpc>
            </a:pPr>
            <a:endParaRPr lang="en-US" sz="825" i="1">
              <a:solidFill>
                <a:prstClr val="white"/>
              </a:solidFill>
            </a:endParaRPr>
          </a:p>
        </p:txBody>
      </p:sp>
    </p:spTree>
    <p:extLst>
      <p:ext uri="{BB962C8B-B14F-4D97-AF65-F5344CB8AC3E}">
        <p14:creationId xmlns:p14="http://schemas.microsoft.com/office/powerpoint/2010/main" val="202158281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Photo Righ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4" name="Slide Number Placeholder 3"/>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2" name="Text Placeholder 5"/>
          <p:cNvSpPr>
            <a:spLocks noGrp="1"/>
          </p:cNvSpPr>
          <p:nvPr>
            <p:ph type="body" sz="quarter" idx="19" hasCustomPrompt="1"/>
          </p:nvPr>
        </p:nvSpPr>
        <p:spPr>
          <a:xfrm>
            <a:off x="547418" y="1091572"/>
            <a:ext cx="3784756" cy="553158"/>
          </a:xfrm>
          <a:prstGeom prst="rect">
            <a:avLst/>
          </a:prstGeom>
        </p:spPr>
        <p:txBody>
          <a:bodyPr anchor="b" anchorCtr="0">
            <a:noAutofit/>
          </a:bodyPr>
          <a:lstStyle>
            <a:lvl1pPr marL="0" indent="0">
              <a:buFontTx/>
              <a:buNone/>
              <a:defRPr sz="1500" b="1" i="0"/>
            </a:lvl1pPr>
          </a:lstStyle>
          <a:p>
            <a:pPr lvl="0"/>
            <a:r>
              <a:rPr lang="en-US"/>
              <a:t>Click to edit heading</a:t>
            </a:r>
          </a:p>
        </p:txBody>
      </p:sp>
      <p:sp>
        <p:nvSpPr>
          <p:cNvPr id="14" name="Text Placeholder 12"/>
          <p:cNvSpPr>
            <a:spLocks noGrp="1"/>
          </p:cNvSpPr>
          <p:nvPr>
            <p:ph type="body" sz="quarter" idx="20" hasCustomPrompt="1"/>
          </p:nvPr>
        </p:nvSpPr>
        <p:spPr>
          <a:xfrm>
            <a:off x="548587" y="1674815"/>
            <a:ext cx="3780956" cy="2718230"/>
          </a:xfrm>
          <a:prstGeom prst="rect">
            <a:avLst/>
          </a:prstGeom>
        </p:spPr>
        <p:txBody>
          <a:bodyPr>
            <a:noAutofit/>
          </a:bodyPr>
          <a:lstStyle>
            <a:lvl1pPr>
              <a:lnSpc>
                <a:spcPct val="100000"/>
              </a:lnSpc>
              <a:buClr>
                <a:schemeClr val="accent1"/>
              </a:buClr>
              <a:defRPr sz="1125"/>
            </a:lvl1pPr>
            <a:lvl2pPr>
              <a:lnSpc>
                <a:spcPct val="100000"/>
              </a:lnSpc>
              <a:buClr>
                <a:schemeClr val="accent1"/>
              </a:buClr>
              <a:defRPr sz="1125"/>
            </a:lvl2pPr>
            <a:lvl3pPr>
              <a:lnSpc>
                <a:spcPct val="100000"/>
              </a:lnSpc>
              <a:buClr>
                <a:schemeClr val="accent1"/>
              </a:buClr>
              <a:defRPr sz="1125"/>
            </a:lvl3pPr>
            <a:lvl4pPr>
              <a:lnSpc>
                <a:spcPct val="100000"/>
              </a:lnSpc>
              <a:buClr>
                <a:schemeClr val="accent1"/>
              </a:buClr>
              <a:defRPr sz="1125"/>
            </a:lvl4pPr>
            <a:lvl5pPr>
              <a:lnSpc>
                <a:spcPct val="100000"/>
              </a:lnSpc>
              <a:buClr>
                <a:schemeClr val="accent1"/>
              </a:buClr>
              <a:defRPr sz="11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7" name="Picture Placeholder 4"/>
          <p:cNvSpPr>
            <a:spLocks noGrp="1"/>
          </p:cNvSpPr>
          <p:nvPr>
            <p:ph type="pic" sz="quarter" idx="21" hasCustomPrompt="1"/>
          </p:nvPr>
        </p:nvSpPr>
        <p:spPr>
          <a:xfrm>
            <a:off x="4818525" y="1166484"/>
            <a:ext cx="3786598" cy="3223694"/>
          </a:xfrm>
          <a:prstGeom prst="rect">
            <a:avLst/>
          </a:prstGeom>
        </p:spPr>
        <p:txBody>
          <a:bodyPr anchor="t" anchorCtr="0">
            <a:normAutofit/>
          </a:bodyPr>
          <a:lstStyle>
            <a:lvl1pPr marL="0" indent="0">
              <a:buNone/>
              <a:defRPr sz="1050">
                <a:solidFill>
                  <a:schemeClr val="bg2"/>
                </a:solidFill>
              </a:defRPr>
            </a:lvl1pPr>
          </a:lstStyle>
          <a:p>
            <a:r>
              <a:rPr lang="en-US"/>
              <a:t>Photo Here </a:t>
            </a:r>
          </a:p>
        </p:txBody>
      </p:sp>
    </p:spTree>
    <p:extLst>
      <p:ext uri="{BB962C8B-B14F-4D97-AF65-F5344CB8AC3E}">
        <p14:creationId xmlns:p14="http://schemas.microsoft.com/office/powerpoint/2010/main" val="34256925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Photo Right -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4" name="Slide Number Placeholder 3"/>
          <p:cNvSpPr>
            <a:spLocks noGrp="1"/>
          </p:cNvSpPr>
          <p:nvPr>
            <p:ph type="sldNum" sz="quarter" idx="17"/>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2" name="Text Placeholder 5"/>
          <p:cNvSpPr>
            <a:spLocks noGrp="1"/>
          </p:cNvSpPr>
          <p:nvPr>
            <p:ph type="body" sz="quarter" idx="19" hasCustomPrompt="1"/>
          </p:nvPr>
        </p:nvSpPr>
        <p:spPr>
          <a:xfrm>
            <a:off x="547418" y="1091572"/>
            <a:ext cx="3784756" cy="553158"/>
          </a:xfrm>
          <a:prstGeom prst="rect">
            <a:avLst/>
          </a:prstGeom>
        </p:spPr>
        <p:txBody>
          <a:bodyPr anchor="b" anchorCtr="0">
            <a:noAutofit/>
          </a:bodyPr>
          <a:lstStyle>
            <a:lvl1pPr marL="0" indent="0">
              <a:buFontTx/>
              <a:buNone/>
              <a:defRPr sz="1500" b="1" i="0"/>
            </a:lvl1pPr>
          </a:lstStyle>
          <a:p>
            <a:pPr lvl="0"/>
            <a:r>
              <a:rPr lang="en-US"/>
              <a:t>Click to edit heading</a:t>
            </a:r>
          </a:p>
        </p:txBody>
      </p:sp>
      <p:sp>
        <p:nvSpPr>
          <p:cNvPr id="15" name="Text Placeholder 12"/>
          <p:cNvSpPr>
            <a:spLocks noGrp="1"/>
          </p:cNvSpPr>
          <p:nvPr>
            <p:ph type="body" sz="quarter" idx="20" hasCustomPrompt="1"/>
          </p:nvPr>
        </p:nvSpPr>
        <p:spPr>
          <a:xfrm>
            <a:off x="548587" y="1674815"/>
            <a:ext cx="3780956" cy="2718230"/>
          </a:xfrm>
          <a:prstGeom prst="rect">
            <a:avLst/>
          </a:prstGeom>
        </p:spPr>
        <p:txBody>
          <a:bodyPr>
            <a:noAutofit/>
          </a:bodyPr>
          <a:lstStyle>
            <a:lvl1pPr>
              <a:lnSpc>
                <a:spcPct val="100000"/>
              </a:lnSpc>
              <a:buClr>
                <a:schemeClr val="accent1"/>
              </a:buClr>
              <a:defRPr sz="1125"/>
            </a:lvl1pPr>
            <a:lvl2pPr>
              <a:lnSpc>
                <a:spcPct val="100000"/>
              </a:lnSpc>
              <a:buClr>
                <a:schemeClr val="accent1"/>
              </a:buClr>
              <a:defRPr sz="1125"/>
            </a:lvl2pPr>
            <a:lvl3pPr>
              <a:lnSpc>
                <a:spcPct val="100000"/>
              </a:lnSpc>
              <a:buClr>
                <a:schemeClr val="accent1"/>
              </a:buClr>
              <a:defRPr sz="1125"/>
            </a:lvl3pPr>
            <a:lvl4pPr>
              <a:lnSpc>
                <a:spcPct val="100000"/>
              </a:lnSpc>
              <a:buClr>
                <a:schemeClr val="accent1"/>
              </a:buClr>
              <a:defRPr sz="1125"/>
            </a:lvl4pPr>
            <a:lvl5pPr>
              <a:lnSpc>
                <a:spcPct val="100000"/>
              </a:lnSpc>
              <a:buClr>
                <a:schemeClr val="accent1"/>
              </a:buClr>
              <a:defRPr sz="11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0" name="Picture Placeholder 4"/>
          <p:cNvSpPr>
            <a:spLocks noGrp="1"/>
          </p:cNvSpPr>
          <p:nvPr>
            <p:ph type="pic" sz="quarter" idx="21" hasCustomPrompt="1"/>
          </p:nvPr>
        </p:nvSpPr>
        <p:spPr>
          <a:xfrm>
            <a:off x="4818525" y="1166484"/>
            <a:ext cx="3786598" cy="2370425"/>
          </a:xfrm>
          <a:prstGeom prst="rect">
            <a:avLst/>
          </a:prstGeom>
        </p:spPr>
        <p:txBody>
          <a:bodyPr anchor="t" anchorCtr="0">
            <a:normAutofit/>
          </a:bodyPr>
          <a:lstStyle>
            <a:lvl1pPr marL="0" indent="0">
              <a:buNone/>
              <a:defRPr sz="1050">
                <a:solidFill>
                  <a:schemeClr val="bg2"/>
                </a:solidFill>
              </a:defRPr>
            </a:lvl1pPr>
          </a:lstStyle>
          <a:p>
            <a:r>
              <a:rPr lang="en-US"/>
              <a:t>Photo Here </a:t>
            </a:r>
          </a:p>
        </p:txBody>
      </p:sp>
      <p:sp>
        <p:nvSpPr>
          <p:cNvPr id="13" name="Rectangle 12"/>
          <p:cNvSpPr/>
          <p:nvPr/>
        </p:nvSpPr>
        <p:spPr>
          <a:xfrm>
            <a:off x="4818430" y="3536200"/>
            <a:ext cx="3785269" cy="856490"/>
          </a:xfrm>
          <a:prstGeom prst="rect">
            <a:avLst/>
          </a:prstGeom>
          <a:solidFill>
            <a:schemeClr val="accent1"/>
          </a:solidFill>
          <a:ln w="25400">
            <a:noFill/>
          </a:ln>
          <a:effectLst/>
        </p:spPr>
        <p:style>
          <a:lnRef idx="1">
            <a:schemeClr val="accent1"/>
          </a:lnRef>
          <a:fillRef idx="3">
            <a:schemeClr val="accent1"/>
          </a:fillRef>
          <a:effectRef idx="2">
            <a:schemeClr val="accent1"/>
          </a:effectRef>
          <a:fontRef idx="minor">
            <a:schemeClr val="lt1"/>
          </a:fontRef>
        </p:style>
        <p:txBody>
          <a:bodyPr lIns="108000" tIns="70200" rIns="108000" bIns="108000" rtlCol="0" anchor="t" anchorCtr="0"/>
          <a:lstStyle/>
          <a:p>
            <a:pPr>
              <a:lnSpc>
                <a:spcPct val="110000"/>
              </a:lnSpc>
              <a:defRPr/>
            </a:pPr>
            <a:r>
              <a:rPr lang="en-US" sz="825" i="1">
                <a:solidFill>
                  <a:prstClr val="white"/>
                </a:solidFill>
              </a:rPr>
              <a:t>Caption or credit for a photo could be put in this space. You may adjust the height of this box to accommodate more or less text. Suggested number of lines of text is no less than two and no more than five.</a:t>
            </a:r>
          </a:p>
          <a:p>
            <a:pPr>
              <a:lnSpc>
                <a:spcPct val="110000"/>
              </a:lnSpc>
              <a:defRPr/>
            </a:pPr>
            <a:endParaRPr lang="en-US" sz="825" i="1">
              <a:solidFill>
                <a:prstClr val="white"/>
              </a:solidFill>
            </a:endParaRPr>
          </a:p>
          <a:p>
            <a:pPr>
              <a:lnSpc>
                <a:spcPct val="110000"/>
              </a:lnSpc>
              <a:defRPr/>
            </a:pPr>
            <a:endParaRPr lang="en-US" sz="825" i="1">
              <a:solidFill>
                <a:prstClr val="white"/>
              </a:solidFill>
            </a:endParaRPr>
          </a:p>
          <a:p>
            <a:pPr>
              <a:lnSpc>
                <a:spcPct val="110000"/>
              </a:lnSpc>
            </a:pPr>
            <a:endParaRPr lang="en-US" sz="825" i="1">
              <a:solidFill>
                <a:prstClr val="white"/>
              </a:solidFill>
            </a:endParaRPr>
          </a:p>
        </p:txBody>
      </p:sp>
    </p:spTree>
    <p:extLst>
      <p:ext uri="{BB962C8B-B14F-4D97-AF65-F5344CB8AC3E}">
        <p14:creationId xmlns:p14="http://schemas.microsoft.com/office/powerpoint/2010/main" val="315675386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p:cSld name="2 Photos with Heading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16" name="Picture Placeholder 4"/>
          <p:cNvSpPr>
            <a:spLocks noGrp="1"/>
          </p:cNvSpPr>
          <p:nvPr>
            <p:ph type="pic" sz="quarter" idx="14" hasCustomPrompt="1"/>
          </p:nvPr>
        </p:nvSpPr>
        <p:spPr>
          <a:xfrm>
            <a:off x="541214" y="1827361"/>
            <a:ext cx="3787256" cy="2566080"/>
          </a:xfrm>
          <a:prstGeom prst="rect">
            <a:avLst/>
          </a:prstGeom>
        </p:spPr>
        <p:txBody>
          <a:bodyPr anchor="t" anchorCtr="0">
            <a:normAutofit/>
          </a:bodyPr>
          <a:lstStyle>
            <a:lvl1pPr marL="0" indent="0">
              <a:buNone/>
              <a:defRPr sz="1050">
                <a:solidFill>
                  <a:schemeClr val="bg2"/>
                </a:solidFill>
              </a:defRPr>
            </a:lvl1pPr>
          </a:lstStyle>
          <a:p>
            <a:r>
              <a:rPr lang="en-US"/>
              <a:t>Photo Here </a:t>
            </a:r>
          </a:p>
        </p:txBody>
      </p:sp>
      <p:sp>
        <p:nvSpPr>
          <p:cNvPr id="4" name="Slide Number Placeholder 3"/>
          <p:cNvSpPr>
            <a:spLocks noGrp="1"/>
          </p:cNvSpPr>
          <p:nvPr>
            <p:ph type="sldNum" sz="quarter" idx="18"/>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1" name="Text Placeholder 5"/>
          <p:cNvSpPr>
            <a:spLocks noGrp="1"/>
          </p:cNvSpPr>
          <p:nvPr>
            <p:ph type="body" sz="quarter" idx="15" hasCustomPrompt="1"/>
          </p:nvPr>
        </p:nvSpPr>
        <p:spPr>
          <a:xfrm>
            <a:off x="546018" y="1091572"/>
            <a:ext cx="3784756" cy="625628"/>
          </a:xfrm>
          <a:prstGeom prst="rect">
            <a:avLst/>
          </a:prstGeom>
        </p:spPr>
        <p:txBody>
          <a:bodyPr anchor="b" anchorCtr="0">
            <a:noAutofit/>
          </a:bodyPr>
          <a:lstStyle>
            <a:lvl1pPr marL="0" indent="0">
              <a:buFontTx/>
              <a:buNone/>
              <a:defRPr sz="1500" b="1" i="0"/>
            </a:lvl1pPr>
          </a:lstStyle>
          <a:p>
            <a:pPr lvl="0"/>
            <a:r>
              <a:rPr lang="en-US"/>
              <a:t>Click to edit heading</a:t>
            </a:r>
          </a:p>
        </p:txBody>
      </p:sp>
      <p:sp>
        <p:nvSpPr>
          <p:cNvPr id="12" name="Text Placeholder 5"/>
          <p:cNvSpPr>
            <a:spLocks noGrp="1"/>
          </p:cNvSpPr>
          <p:nvPr>
            <p:ph type="body" sz="quarter" idx="19" hasCustomPrompt="1"/>
          </p:nvPr>
        </p:nvSpPr>
        <p:spPr>
          <a:xfrm>
            <a:off x="4812564" y="1091572"/>
            <a:ext cx="3784756" cy="625628"/>
          </a:xfrm>
          <a:prstGeom prst="rect">
            <a:avLst/>
          </a:prstGeom>
        </p:spPr>
        <p:txBody>
          <a:bodyPr anchor="b" anchorCtr="0">
            <a:noAutofit/>
          </a:bodyPr>
          <a:lstStyle>
            <a:lvl1pPr marL="0" indent="0">
              <a:buFontTx/>
              <a:buNone/>
              <a:defRPr sz="1500" b="1" i="0"/>
            </a:lvl1pPr>
          </a:lstStyle>
          <a:p>
            <a:pPr lvl="0"/>
            <a:r>
              <a:rPr lang="en-US"/>
              <a:t>Click to edit heading</a:t>
            </a:r>
          </a:p>
        </p:txBody>
      </p:sp>
      <p:sp>
        <p:nvSpPr>
          <p:cNvPr id="15" name="Picture Placeholder 4"/>
          <p:cNvSpPr>
            <a:spLocks noGrp="1"/>
          </p:cNvSpPr>
          <p:nvPr>
            <p:ph type="pic" sz="quarter" idx="20" hasCustomPrompt="1"/>
          </p:nvPr>
        </p:nvSpPr>
        <p:spPr>
          <a:xfrm>
            <a:off x="4809206" y="1827361"/>
            <a:ext cx="3787256" cy="2566080"/>
          </a:xfrm>
          <a:prstGeom prst="rect">
            <a:avLst/>
          </a:prstGeom>
        </p:spPr>
        <p:txBody>
          <a:bodyPr anchor="t" anchorCtr="0">
            <a:normAutofit/>
          </a:bodyPr>
          <a:lstStyle>
            <a:lvl1pPr marL="0" indent="0">
              <a:buNone/>
              <a:defRPr sz="1050">
                <a:solidFill>
                  <a:schemeClr val="bg2"/>
                </a:solidFill>
              </a:defRPr>
            </a:lvl1pPr>
          </a:lstStyle>
          <a:p>
            <a:r>
              <a:rPr lang="en-US"/>
              <a:t>Photo Here </a:t>
            </a:r>
          </a:p>
        </p:txBody>
      </p:sp>
    </p:spTree>
    <p:extLst>
      <p:ext uri="{BB962C8B-B14F-4D97-AF65-F5344CB8AC3E}">
        <p14:creationId xmlns:p14="http://schemas.microsoft.com/office/powerpoint/2010/main" val="13442322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p:cSld name="Quadra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cxnSp>
        <p:nvCxnSpPr>
          <p:cNvPr id="5" name="Straight Connector 4"/>
          <p:cNvCxnSpPr/>
          <p:nvPr/>
        </p:nvCxnSpPr>
        <p:spPr>
          <a:xfrm>
            <a:off x="4572000" y="1183584"/>
            <a:ext cx="2312" cy="3208619"/>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H="1">
            <a:off x="604154" y="2792516"/>
            <a:ext cx="7989634"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3" name="Text Placeholder 12"/>
          <p:cNvSpPr>
            <a:spLocks noGrp="1"/>
          </p:cNvSpPr>
          <p:nvPr>
            <p:ph type="body" sz="quarter" idx="11" hasCustomPrompt="1"/>
          </p:nvPr>
        </p:nvSpPr>
        <p:spPr>
          <a:xfrm>
            <a:off x="586053" y="1193007"/>
            <a:ext cx="3822700" cy="1478756"/>
          </a:xfrm>
          <a:prstGeom prst="rect">
            <a:avLst/>
          </a:prstGeom>
        </p:spPr>
        <p:txBody>
          <a:bodyPr>
            <a:noAutofit/>
          </a:bodyPr>
          <a:lstStyle>
            <a:lvl1pPr>
              <a:lnSpc>
                <a:spcPct val="100000"/>
              </a:lnSpc>
              <a:defRPr sz="1125"/>
            </a:lvl1pPr>
            <a:lvl2pPr>
              <a:lnSpc>
                <a:spcPct val="100000"/>
              </a:lnSpc>
              <a:defRPr sz="1125"/>
            </a:lvl2pPr>
            <a:lvl3pPr>
              <a:lnSpc>
                <a:spcPct val="100000"/>
              </a:lnSpc>
              <a:defRPr sz="1125"/>
            </a:lvl3pPr>
            <a:lvl4pPr>
              <a:lnSpc>
                <a:spcPct val="100000"/>
              </a:lnSpc>
              <a:defRPr sz="1125"/>
            </a:lvl4pPr>
            <a:lvl5pPr>
              <a:lnSpc>
                <a:spcPct val="100000"/>
              </a:lnSpc>
              <a:defRPr sz="11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4" name="Text Placeholder 12"/>
          <p:cNvSpPr>
            <a:spLocks noGrp="1"/>
          </p:cNvSpPr>
          <p:nvPr>
            <p:ph type="body" sz="quarter" idx="12" hasCustomPrompt="1"/>
          </p:nvPr>
        </p:nvSpPr>
        <p:spPr>
          <a:xfrm>
            <a:off x="4746870" y="1193007"/>
            <a:ext cx="3822700" cy="1478756"/>
          </a:xfrm>
          <a:prstGeom prst="rect">
            <a:avLst/>
          </a:prstGeom>
        </p:spPr>
        <p:txBody>
          <a:bodyPr>
            <a:noAutofit/>
          </a:bodyPr>
          <a:lstStyle>
            <a:lvl1pPr>
              <a:lnSpc>
                <a:spcPct val="100000"/>
              </a:lnSpc>
              <a:defRPr sz="1125"/>
            </a:lvl1pPr>
            <a:lvl2pPr>
              <a:lnSpc>
                <a:spcPct val="100000"/>
              </a:lnSpc>
              <a:defRPr sz="1125"/>
            </a:lvl2pPr>
            <a:lvl3pPr>
              <a:lnSpc>
                <a:spcPct val="100000"/>
              </a:lnSpc>
              <a:defRPr sz="1125"/>
            </a:lvl3pPr>
            <a:lvl4pPr>
              <a:lnSpc>
                <a:spcPct val="100000"/>
              </a:lnSpc>
              <a:defRPr sz="1125"/>
            </a:lvl4pPr>
            <a:lvl5pPr>
              <a:lnSpc>
                <a:spcPct val="100000"/>
              </a:lnSpc>
              <a:defRPr sz="11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7" name="Text Placeholder 12"/>
          <p:cNvSpPr>
            <a:spLocks noGrp="1"/>
          </p:cNvSpPr>
          <p:nvPr>
            <p:ph type="body" sz="quarter" idx="13" hasCustomPrompt="1"/>
          </p:nvPr>
        </p:nvSpPr>
        <p:spPr>
          <a:xfrm>
            <a:off x="586053" y="2911051"/>
            <a:ext cx="3822700" cy="1478756"/>
          </a:xfrm>
          <a:prstGeom prst="rect">
            <a:avLst/>
          </a:prstGeom>
        </p:spPr>
        <p:txBody>
          <a:bodyPr>
            <a:noAutofit/>
          </a:bodyPr>
          <a:lstStyle>
            <a:lvl1pPr>
              <a:lnSpc>
                <a:spcPct val="100000"/>
              </a:lnSpc>
              <a:defRPr sz="1125"/>
            </a:lvl1pPr>
            <a:lvl2pPr>
              <a:lnSpc>
                <a:spcPct val="100000"/>
              </a:lnSpc>
              <a:defRPr sz="1125"/>
            </a:lvl2pPr>
            <a:lvl3pPr>
              <a:lnSpc>
                <a:spcPct val="100000"/>
              </a:lnSpc>
              <a:defRPr sz="1125"/>
            </a:lvl3pPr>
            <a:lvl4pPr>
              <a:lnSpc>
                <a:spcPct val="100000"/>
              </a:lnSpc>
              <a:defRPr sz="1125"/>
            </a:lvl4pPr>
            <a:lvl5pPr>
              <a:lnSpc>
                <a:spcPct val="100000"/>
              </a:lnSpc>
              <a:defRPr sz="11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8" name="Text Placeholder 12"/>
          <p:cNvSpPr>
            <a:spLocks noGrp="1"/>
          </p:cNvSpPr>
          <p:nvPr>
            <p:ph type="body" sz="quarter" idx="14" hasCustomPrompt="1"/>
          </p:nvPr>
        </p:nvSpPr>
        <p:spPr>
          <a:xfrm>
            <a:off x="4746870" y="2911051"/>
            <a:ext cx="3822700" cy="1478756"/>
          </a:xfrm>
          <a:prstGeom prst="rect">
            <a:avLst/>
          </a:prstGeom>
        </p:spPr>
        <p:txBody>
          <a:bodyPr lIns="91440">
            <a:noAutofit/>
          </a:bodyPr>
          <a:lstStyle>
            <a:lvl1pPr>
              <a:lnSpc>
                <a:spcPct val="100000"/>
              </a:lnSpc>
              <a:defRPr sz="1125" kern="1200"/>
            </a:lvl1pPr>
            <a:lvl2pPr>
              <a:lnSpc>
                <a:spcPct val="100000"/>
              </a:lnSpc>
              <a:defRPr sz="1125"/>
            </a:lvl2pPr>
            <a:lvl3pPr>
              <a:lnSpc>
                <a:spcPct val="100000"/>
              </a:lnSpc>
              <a:defRPr sz="1125" kern="1200"/>
            </a:lvl3pPr>
            <a:lvl4pPr>
              <a:lnSpc>
                <a:spcPct val="100000"/>
              </a:lnSpc>
              <a:defRPr sz="1125" kern="1200"/>
            </a:lvl4pPr>
            <a:lvl5pPr>
              <a:lnSpc>
                <a:spcPct val="100000"/>
              </a:lnSpc>
              <a:defRPr sz="1125" kern="12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5"/>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342278661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p:cSld name="Quadrant with Heading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cxnSp>
        <p:nvCxnSpPr>
          <p:cNvPr id="5" name="Straight Connector 4"/>
          <p:cNvCxnSpPr/>
          <p:nvPr/>
        </p:nvCxnSpPr>
        <p:spPr>
          <a:xfrm>
            <a:off x="4572000" y="1183584"/>
            <a:ext cx="2312" cy="3208619"/>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H="1">
            <a:off x="604154" y="2792516"/>
            <a:ext cx="7989634" cy="0"/>
          </a:xfrm>
          <a:prstGeom prst="line">
            <a:avLst/>
          </a:prstGeom>
          <a:ln w="12700">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3" name="Text Placeholder 12"/>
          <p:cNvSpPr>
            <a:spLocks noGrp="1"/>
          </p:cNvSpPr>
          <p:nvPr>
            <p:ph type="body" sz="quarter" idx="11" hasCustomPrompt="1"/>
          </p:nvPr>
        </p:nvSpPr>
        <p:spPr>
          <a:xfrm>
            <a:off x="587497" y="1496880"/>
            <a:ext cx="3814641" cy="1174883"/>
          </a:xfrm>
          <a:prstGeom prst="rect">
            <a:avLst/>
          </a:prstGeom>
        </p:spPr>
        <p:txBody>
          <a:bodyPr>
            <a:noAutofit/>
          </a:bodyPr>
          <a:lstStyle>
            <a:lvl1pPr>
              <a:lnSpc>
                <a:spcPct val="100000"/>
              </a:lnSpc>
              <a:defRPr sz="975"/>
            </a:lvl1pPr>
            <a:lvl2pPr>
              <a:lnSpc>
                <a:spcPct val="100000"/>
              </a:lnSpc>
              <a:defRPr sz="975"/>
            </a:lvl2pPr>
            <a:lvl3pPr>
              <a:lnSpc>
                <a:spcPct val="100000"/>
              </a:lnSpc>
              <a:defRPr sz="975"/>
            </a:lvl3pPr>
            <a:lvl4pPr>
              <a:lnSpc>
                <a:spcPct val="100000"/>
              </a:lnSpc>
              <a:defRPr sz="975"/>
            </a:lvl4pPr>
            <a:lvl5pPr>
              <a:lnSpc>
                <a:spcPct val="100000"/>
              </a:lnSpc>
              <a:defRPr sz="97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4" name="Text Placeholder 12"/>
          <p:cNvSpPr>
            <a:spLocks noGrp="1"/>
          </p:cNvSpPr>
          <p:nvPr>
            <p:ph type="body" sz="quarter" idx="12" hasCustomPrompt="1"/>
          </p:nvPr>
        </p:nvSpPr>
        <p:spPr>
          <a:xfrm>
            <a:off x="4754929" y="1496880"/>
            <a:ext cx="3814641" cy="1174883"/>
          </a:xfrm>
          <a:prstGeom prst="rect">
            <a:avLst/>
          </a:prstGeom>
        </p:spPr>
        <p:txBody>
          <a:bodyPr>
            <a:noAutofit/>
          </a:bodyPr>
          <a:lstStyle>
            <a:lvl1pPr>
              <a:lnSpc>
                <a:spcPct val="100000"/>
              </a:lnSpc>
              <a:defRPr sz="975"/>
            </a:lvl1pPr>
            <a:lvl2pPr>
              <a:lnSpc>
                <a:spcPct val="100000"/>
              </a:lnSpc>
              <a:defRPr sz="975"/>
            </a:lvl2pPr>
            <a:lvl3pPr>
              <a:lnSpc>
                <a:spcPct val="100000"/>
              </a:lnSpc>
              <a:defRPr sz="975"/>
            </a:lvl3pPr>
            <a:lvl4pPr>
              <a:lnSpc>
                <a:spcPct val="100000"/>
              </a:lnSpc>
              <a:defRPr sz="975"/>
            </a:lvl4pPr>
            <a:lvl5pPr>
              <a:lnSpc>
                <a:spcPct val="100000"/>
              </a:lnSpc>
              <a:defRPr sz="97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7" name="Text Placeholder 12"/>
          <p:cNvSpPr>
            <a:spLocks noGrp="1"/>
          </p:cNvSpPr>
          <p:nvPr>
            <p:ph type="body" sz="quarter" idx="13" hasCustomPrompt="1"/>
          </p:nvPr>
        </p:nvSpPr>
        <p:spPr>
          <a:xfrm>
            <a:off x="587497" y="3214924"/>
            <a:ext cx="3814641" cy="1174883"/>
          </a:xfrm>
          <a:prstGeom prst="rect">
            <a:avLst/>
          </a:prstGeom>
        </p:spPr>
        <p:txBody>
          <a:bodyPr>
            <a:noAutofit/>
          </a:bodyPr>
          <a:lstStyle>
            <a:lvl1pPr>
              <a:lnSpc>
                <a:spcPct val="100000"/>
              </a:lnSpc>
              <a:defRPr sz="975"/>
            </a:lvl1pPr>
            <a:lvl2pPr>
              <a:lnSpc>
                <a:spcPct val="100000"/>
              </a:lnSpc>
              <a:defRPr sz="975"/>
            </a:lvl2pPr>
            <a:lvl3pPr>
              <a:lnSpc>
                <a:spcPct val="100000"/>
              </a:lnSpc>
              <a:defRPr sz="975"/>
            </a:lvl3pPr>
            <a:lvl4pPr>
              <a:lnSpc>
                <a:spcPct val="100000"/>
              </a:lnSpc>
              <a:defRPr sz="975"/>
            </a:lvl4pPr>
            <a:lvl5pPr>
              <a:lnSpc>
                <a:spcPct val="100000"/>
              </a:lnSpc>
              <a:defRPr sz="97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18" name="Text Placeholder 12"/>
          <p:cNvSpPr>
            <a:spLocks noGrp="1"/>
          </p:cNvSpPr>
          <p:nvPr>
            <p:ph type="body" sz="quarter" idx="14" hasCustomPrompt="1"/>
          </p:nvPr>
        </p:nvSpPr>
        <p:spPr>
          <a:xfrm>
            <a:off x="4746625" y="3214924"/>
            <a:ext cx="3822944" cy="1174883"/>
          </a:xfrm>
          <a:prstGeom prst="rect">
            <a:avLst/>
          </a:prstGeom>
        </p:spPr>
        <p:txBody>
          <a:bodyPr lIns="91440">
            <a:noAutofit/>
          </a:bodyPr>
          <a:lstStyle>
            <a:lvl1pPr>
              <a:lnSpc>
                <a:spcPct val="100000"/>
              </a:lnSpc>
              <a:defRPr sz="975" kern="1200"/>
            </a:lvl1pPr>
            <a:lvl2pPr>
              <a:lnSpc>
                <a:spcPct val="100000"/>
              </a:lnSpc>
              <a:defRPr sz="975"/>
            </a:lvl2pPr>
            <a:lvl3pPr>
              <a:lnSpc>
                <a:spcPct val="100000"/>
              </a:lnSpc>
              <a:defRPr sz="975" kern="1200"/>
            </a:lvl3pPr>
            <a:lvl4pPr>
              <a:lnSpc>
                <a:spcPct val="100000"/>
              </a:lnSpc>
              <a:defRPr sz="975" kern="1200"/>
            </a:lvl4pPr>
            <a:lvl5pPr>
              <a:lnSpc>
                <a:spcPct val="100000"/>
              </a:lnSpc>
              <a:defRPr sz="975" kern="12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5"/>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0" name="Text Placeholder 5"/>
          <p:cNvSpPr>
            <a:spLocks noGrp="1"/>
          </p:cNvSpPr>
          <p:nvPr>
            <p:ph type="body" sz="quarter" idx="16" hasCustomPrompt="1"/>
          </p:nvPr>
        </p:nvSpPr>
        <p:spPr>
          <a:xfrm>
            <a:off x="588125" y="1192943"/>
            <a:ext cx="3818102" cy="259945"/>
          </a:xfrm>
          <a:prstGeom prst="rect">
            <a:avLst/>
          </a:prstGeom>
        </p:spPr>
        <p:txBody>
          <a:bodyPr>
            <a:normAutofit/>
          </a:bodyPr>
          <a:lstStyle>
            <a:lvl1pPr marL="0" indent="0">
              <a:buFontTx/>
              <a:buNone/>
              <a:defRPr sz="1125" b="1" i="0"/>
            </a:lvl1pPr>
          </a:lstStyle>
          <a:p>
            <a:pPr lvl="0"/>
            <a:r>
              <a:rPr lang="en-US"/>
              <a:t>Click to edit heading</a:t>
            </a:r>
          </a:p>
        </p:txBody>
      </p:sp>
      <p:sp>
        <p:nvSpPr>
          <p:cNvPr id="11" name="Text Placeholder 5"/>
          <p:cNvSpPr>
            <a:spLocks noGrp="1"/>
          </p:cNvSpPr>
          <p:nvPr>
            <p:ph type="body" sz="quarter" idx="17" hasCustomPrompt="1"/>
          </p:nvPr>
        </p:nvSpPr>
        <p:spPr>
          <a:xfrm>
            <a:off x="4747516" y="1192943"/>
            <a:ext cx="3831666" cy="259945"/>
          </a:xfrm>
          <a:prstGeom prst="rect">
            <a:avLst/>
          </a:prstGeom>
        </p:spPr>
        <p:txBody>
          <a:bodyPr>
            <a:normAutofit/>
          </a:bodyPr>
          <a:lstStyle>
            <a:lvl1pPr marL="0" indent="0">
              <a:buFontTx/>
              <a:buNone/>
              <a:defRPr sz="1125" b="1" i="0"/>
            </a:lvl1pPr>
          </a:lstStyle>
          <a:p>
            <a:pPr lvl="0"/>
            <a:r>
              <a:rPr lang="en-US"/>
              <a:t>Click to edit heading</a:t>
            </a:r>
          </a:p>
        </p:txBody>
      </p:sp>
      <p:sp>
        <p:nvSpPr>
          <p:cNvPr id="12" name="Text Placeholder 5"/>
          <p:cNvSpPr>
            <a:spLocks noGrp="1"/>
          </p:cNvSpPr>
          <p:nvPr>
            <p:ph type="body" sz="quarter" idx="18" hasCustomPrompt="1"/>
          </p:nvPr>
        </p:nvSpPr>
        <p:spPr>
          <a:xfrm>
            <a:off x="588126" y="2908776"/>
            <a:ext cx="3818101" cy="259945"/>
          </a:xfrm>
          <a:prstGeom prst="rect">
            <a:avLst/>
          </a:prstGeom>
        </p:spPr>
        <p:txBody>
          <a:bodyPr>
            <a:normAutofit/>
          </a:bodyPr>
          <a:lstStyle>
            <a:lvl1pPr marL="0" indent="0">
              <a:buFontTx/>
              <a:buNone/>
              <a:defRPr sz="1125" b="1" i="0"/>
            </a:lvl1pPr>
          </a:lstStyle>
          <a:p>
            <a:pPr lvl="0"/>
            <a:r>
              <a:rPr lang="en-US"/>
              <a:t>Click to edit heading</a:t>
            </a:r>
          </a:p>
        </p:txBody>
      </p:sp>
      <p:sp>
        <p:nvSpPr>
          <p:cNvPr id="15" name="Text Placeholder 5"/>
          <p:cNvSpPr>
            <a:spLocks noGrp="1"/>
          </p:cNvSpPr>
          <p:nvPr>
            <p:ph type="body" sz="quarter" idx="19" hasCustomPrompt="1"/>
          </p:nvPr>
        </p:nvSpPr>
        <p:spPr>
          <a:xfrm>
            <a:off x="4747516" y="2908776"/>
            <a:ext cx="3831666" cy="259945"/>
          </a:xfrm>
          <a:prstGeom prst="rect">
            <a:avLst/>
          </a:prstGeom>
        </p:spPr>
        <p:txBody>
          <a:bodyPr>
            <a:normAutofit/>
          </a:bodyPr>
          <a:lstStyle>
            <a:lvl1pPr marL="0" indent="0">
              <a:buFontTx/>
              <a:buNone/>
              <a:defRPr sz="1125" b="1" i="0"/>
            </a:lvl1pPr>
          </a:lstStyle>
          <a:p>
            <a:pPr lvl="0"/>
            <a:r>
              <a:rPr lang="en-US"/>
              <a:t>Click to edit heading</a:t>
            </a:r>
          </a:p>
        </p:txBody>
      </p:sp>
    </p:spTree>
    <p:extLst>
      <p:ext uri="{BB962C8B-B14F-4D97-AF65-F5344CB8AC3E}">
        <p14:creationId xmlns:p14="http://schemas.microsoft.com/office/powerpoint/2010/main" val="380225552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Agenda Slide</a:t>
            </a:r>
          </a:p>
        </p:txBody>
      </p:sp>
      <p:sp>
        <p:nvSpPr>
          <p:cNvPr id="4" name="Text Placeholder 11"/>
          <p:cNvSpPr>
            <a:spLocks noGrp="1"/>
          </p:cNvSpPr>
          <p:nvPr>
            <p:ph type="body" sz="quarter" idx="12" hasCustomPrompt="1"/>
          </p:nvPr>
        </p:nvSpPr>
        <p:spPr>
          <a:xfrm>
            <a:off x="544300" y="1091046"/>
            <a:ext cx="8052162" cy="3406075"/>
          </a:xfrm>
          <a:prstGeom prst="rect">
            <a:avLst/>
          </a:prstGeo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a:p>
        </p:txBody>
      </p:sp>
      <p:sp>
        <p:nvSpPr>
          <p:cNvPr id="5" name="Slide Number Placeholder 4"/>
          <p:cNvSpPr>
            <a:spLocks noGrp="1"/>
          </p:cNvSpPr>
          <p:nvPr>
            <p:ph type="sldNum" sz="quarter" idx="13"/>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235798018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p:cSld name="Categories Horizontal">
    <p:spTree>
      <p:nvGrpSpPr>
        <p:cNvPr id="1" name=""/>
        <p:cNvGrpSpPr/>
        <p:nvPr/>
      </p:nvGrpSpPr>
      <p:grpSpPr>
        <a:xfrm>
          <a:off x="0" y="0"/>
          <a:ext cx="0" cy="0"/>
          <a:chOff x="0" y="0"/>
          <a:chExt cx="0" cy="0"/>
        </a:xfrm>
      </p:grpSpPr>
      <p:sp>
        <p:nvSpPr>
          <p:cNvPr id="16" name="Text Placeholder 15"/>
          <p:cNvSpPr>
            <a:spLocks noGrp="1"/>
          </p:cNvSpPr>
          <p:nvPr>
            <p:ph type="body" sz="quarter" idx="17" hasCustomPrompt="1"/>
          </p:nvPr>
        </p:nvSpPr>
        <p:spPr>
          <a:xfrm>
            <a:off x="553152" y="1389480"/>
            <a:ext cx="2895600" cy="601980"/>
          </a:xfrm>
          <a:prstGeom prst="rect">
            <a:avLst/>
          </a:prstGeom>
          <a:solidFill>
            <a:schemeClr val="tx2"/>
          </a:solidFill>
        </p:spPr>
        <p:txBody>
          <a:bodyPr anchor="ctr" anchorCtr="1"/>
          <a:lstStyle>
            <a:lvl1pPr marL="0" indent="0" algn="ctr">
              <a:buFontTx/>
              <a:buNone/>
              <a:defRPr b="1" i="0">
                <a:solidFill>
                  <a:schemeClr val="bg1"/>
                </a:solidFill>
              </a:defRPr>
            </a:lvl1pPr>
          </a:lstStyle>
          <a:p>
            <a:pPr lvl="0"/>
            <a:r>
              <a:rPr lang="en-US"/>
              <a:t>Click to edit text</a:t>
            </a:r>
          </a:p>
        </p:txBody>
      </p:sp>
      <p:sp>
        <p:nvSpPr>
          <p:cNvPr id="2" name="Title 1"/>
          <p:cNvSpPr>
            <a:spLocks noGrp="1"/>
          </p:cNvSpPr>
          <p:nvPr>
            <p:ph type="title" hasCustomPrompt="1"/>
          </p:nvPr>
        </p:nvSpPr>
        <p:spPr/>
        <p:txBody>
          <a:bodyPr/>
          <a:lstStyle/>
          <a:p>
            <a:r>
              <a:rPr lang="en-US" dirty="0"/>
              <a:t>Click to Edit Title</a:t>
            </a:r>
            <a:endParaRPr lang="en-US"/>
          </a:p>
        </p:txBody>
      </p:sp>
      <p:sp>
        <p:nvSpPr>
          <p:cNvPr id="13" name="Text Placeholder 11"/>
          <p:cNvSpPr>
            <a:spLocks noGrp="1"/>
          </p:cNvSpPr>
          <p:nvPr>
            <p:ph type="body" sz="quarter" idx="15" hasCustomPrompt="1"/>
          </p:nvPr>
        </p:nvSpPr>
        <p:spPr>
          <a:xfrm>
            <a:off x="3830320" y="2444152"/>
            <a:ext cx="4775518" cy="758221"/>
          </a:xfrm>
          <a:prstGeom prst="rect">
            <a:avLst/>
          </a:prstGeom>
        </p:spPr>
        <p:txBody>
          <a:bodyPr>
            <a:noAutofit/>
          </a:bodyPr>
          <a:lstStyle>
            <a:lvl1pPr>
              <a:defRPr sz="1050"/>
            </a:lvl1pPr>
          </a:lstStyle>
          <a:p>
            <a:pPr lvl="0"/>
            <a:r>
              <a:rPr lang="en-US" dirty="0"/>
              <a:t>Add text here</a:t>
            </a:r>
          </a:p>
          <a:p>
            <a:pPr lvl="0"/>
            <a:endParaRPr lang="en-US"/>
          </a:p>
        </p:txBody>
      </p:sp>
      <p:sp>
        <p:nvSpPr>
          <p:cNvPr id="14" name="Text Placeholder 11"/>
          <p:cNvSpPr>
            <a:spLocks noGrp="1"/>
          </p:cNvSpPr>
          <p:nvPr>
            <p:ph type="body" sz="quarter" idx="16" hasCustomPrompt="1"/>
          </p:nvPr>
        </p:nvSpPr>
        <p:spPr>
          <a:xfrm>
            <a:off x="3830320" y="3495712"/>
            <a:ext cx="4775518" cy="758221"/>
          </a:xfrm>
          <a:prstGeom prst="rect">
            <a:avLst/>
          </a:prstGeom>
        </p:spPr>
        <p:txBody>
          <a:bodyPr>
            <a:noAutofit/>
          </a:bodyPr>
          <a:lstStyle>
            <a:lvl1pPr>
              <a:defRPr sz="1050"/>
            </a:lvl1pPr>
          </a:lstStyle>
          <a:p>
            <a:pPr lvl="0"/>
            <a:r>
              <a:rPr lang="en-US" dirty="0"/>
              <a:t>Add text here</a:t>
            </a:r>
          </a:p>
          <a:p>
            <a:pPr lvl="0"/>
            <a:endParaRPr lang="en-US"/>
          </a:p>
        </p:txBody>
      </p:sp>
      <p:sp>
        <p:nvSpPr>
          <p:cNvPr id="17" name="Text Placeholder 15"/>
          <p:cNvSpPr>
            <a:spLocks noGrp="1"/>
          </p:cNvSpPr>
          <p:nvPr>
            <p:ph type="body" sz="quarter" idx="18" hasCustomPrompt="1"/>
          </p:nvPr>
        </p:nvSpPr>
        <p:spPr>
          <a:xfrm>
            <a:off x="553152" y="2506980"/>
            <a:ext cx="2895600" cy="601980"/>
          </a:xfrm>
          <a:prstGeom prst="rect">
            <a:avLst/>
          </a:prstGeom>
          <a:solidFill>
            <a:schemeClr val="tx2"/>
          </a:solidFill>
        </p:spPr>
        <p:txBody>
          <a:bodyPr anchor="ctr" anchorCtr="1"/>
          <a:lstStyle>
            <a:lvl1pPr marL="0" indent="0" algn="ctr">
              <a:buFontTx/>
              <a:buNone/>
              <a:defRPr b="1" i="0">
                <a:solidFill>
                  <a:schemeClr val="bg1"/>
                </a:solidFill>
              </a:defRPr>
            </a:lvl1pPr>
          </a:lstStyle>
          <a:p>
            <a:pPr lvl="0"/>
            <a:r>
              <a:rPr lang="en-US"/>
              <a:t>Click to edit text</a:t>
            </a:r>
          </a:p>
        </p:txBody>
      </p:sp>
      <p:sp>
        <p:nvSpPr>
          <p:cNvPr id="18" name="Text Placeholder 15"/>
          <p:cNvSpPr>
            <a:spLocks noGrp="1"/>
          </p:cNvSpPr>
          <p:nvPr>
            <p:ph type="body" sz="quarter" idx="19" hasCustomPrompt="1"/>
          </p:nvPr>
        </p:nvSpPr>
        <p:spPr>
          <a:xfrm>
            <a:off x="553152" y="3558540"/>
            <a:ext cx="2895600" cy="601980"/>
          </a:xfrm>
          <a:prstGeom prst="rect">
            <a:avLst/>
          </a:prstGeom>
          <a:solidFill>
            <a:schemeClr val="tx2"/>
          </a:solidFill>
        </p:spPr>
        <p:txBody>
          <a:bodyPr anchor="ctr" anchorCtr="1"/>
          <a:lstStyle>
            <a:lvl1pPr marL="0" indent="0" algn="ctr">
              <a:buFontTx/>
              <a:buNone/>
              <a:defRPr b="1" i="0">
                <a:solidFill>
                  <a:schemeClr val="bg1"/>
                </a:solidFill>
              </a:defRPr>
            </a:lvl1pPr>
          </a:lstStyle>
          <a:p>
            <a:pPr lvl="0"/>
            <a:r>
              <a:rPr lang="en-US"/>
              <a:t>Click to edit text</a:t>
            </a:r>
          </a:p>
        </p:txBody>
      </p:sp>
      <p:sp>
        <p:nvSpPr>
          <p:cNvPr id="4" name="Slide Number Placeholder 3"/>
          <p:cNvSpPr>
            <a:spLocks noGrp="1"/>
          </p:cNvSpPr>
          <p:nvPr>
            <p:ph type="sldNum" sz="quarter" idx="20"/>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21" name="Text Placeholder 11"/>
          <p:cNvSpPr>
            <a:spLocks noGrp="1"/>
          </p:cNvSpPr>
          <p:nvPr>
            <p:ph type="body" sz="quarter" idx="21" hasCustomPrompt="1"/>
          </p:nvPr>
        </p:nvSpPr>
        <p:spPr>
          <a:xfrm>
            <a:off x="3830320" y="1310152"/>
            <a:ext cx="4775518" cy="758221"/>
          </a:xfrm>
          <a:prstGeom prst="rect">
            <a:avLst/>
          </a:prstGeom>
        </p:spPr>
        <p:txBody>
          <a:bodyPr>
            <a:noAutofit/>
          </a:bodyPr>
          <a:lstStyle>
            <a:lvl1pPr>
              <a:defRPr sz="1050"/>
            </a:lvl1pPr>
          </a:lstStyle>
          <a:p>
            <a:pPr lvl="0"/>
            <a:r>
              <a:rPr lang="en-US" dirty="0"/>
              <a:t>Add text here</a:t>
            </a:r>
          </a:p>
          <a:p>
            <a:pPr lvl="0"/>
            <a:endParaRPr lang="en-US"/>
          </a:p>
        </p:txBody>
      </p:sp>
    </p:spTree>
    <p:extLst>
      <p:ext uri="{BB962C8B-B14F-4D97-AF65-F5344CB8AC3E}">
        <p14:creationId xmlns:p14="http://schemas.microsoft.com/office/powerpoint/2010/main" val="160898470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p:cSld name="Categories Vertical">
    <p:spTree>
      <p:nvGrpSpPr>
        <p:cNvPr id="1" name=""/>
        <p:cNvGrpSpPr/>
        <p:nvPr/>
      </p:nvGrpSpPr>
      <p:grpSpPr>
        <a:xfrm>
          <a:off x="0" y="0"/>
          <a:ext cx="0" cy="0"/>
          <a:chOff x="0" y="0"/>
          <a:chExt cx="0" cy="0"/>
        </a:xfrm>
      </p:grpSpPr>
      <p:sp>
        <p:nvSpPr>
          <p:cNvPr id="12" name="Text Placeholder 15"/>
          <p:cNvSpPr>
            <a:spLocks noGrp="1"/>
          </p:cNvSpPr>
          <p:nvPr>
            <p:ph type="body" sz="quarter" idx="17" hasCustomPrompt="1"/>
          </p:nvPr>
        </p:nvSpPr>
        <p:spPr>
          <a:xfrm>
            <a:off x="544513" y="1175640"/>
            <a:ext cx="3827156" cy="601980"/>
          </a:xfrm>
          <a:prstGeom prst="rect">
            <a:avLst/>
          </a:prstGeom>
          <a:solidFill>
            <a:schemeClr val="tx2"/>
          </a:solidFill>
        </p:spPr>
        <p:txBody>
          <a:bodyPr anchor="ctr" anchorCtr="1"/>
          <a:lstStyle>
            <a:lvl1pPr marL="0" indent="0" algn="ctr">
              <a:buFontTx/>
              <a:buNone/>
              <a:defRPr b="1" i="0">
                <a:solidFill>
                  <a:schemeClr val="bg1"/>
                </a:solidFill>
              </a:defRPr>
            </a:lvl1pPr>
          </a:lstStyle>
          <a:p>
            <a:pPr lvl="0"/>
            <a:r>
              <a:rPr lang="en-US"/>
              <a:t>Click to edit text</a:t>
            </a:r>
          </a:p>
        </p:txBody>
      </p:sp>
      <p:sp>
        <p:nvSpPr>
          <p:cNvPr id="2" name="Title 1"/>
          <p:cNvSpPr>
            <a:spLocks noGrp="1"/>
          </p:cNvSpPr>
          <p:nvPr>
            <p:ph type="title" hasCustomPrompt="1"/>
          </p:nvPr>
        </p:nvSpPr>
        <p:spPr/>
        <p:txBody>
          <a:bodyPr/>
          <a:lstStyle/>
          <a:p>
            <a:r>
              <a:rPr lang="en-US" dirty="0"/>
              <a:t>Click to Edit Title</a:t>
            </a:r>
            <a:endParaRPr lang="en-US"/>
          </a:p>
        </p:txBody>
      </p:sp>
      <p:sp>
        <p:nvSpPr>
          <p:cNvPr id="19" name="Text Placeholder 12"/>
          <p:cNvSpPr>
            <a:spLocks noGrp="1"/>
          </p:cNvSpPr>
          <p:nvPr>
            <p:ph type="body" sz="quarter" idx="11" hasCustomPrompt="1"/>
          </p:nvPr>
        </p:nvSpPr>
        <p:spPr>
          <a:xfrm>
            <a:off x="541306" y="1853280"/>
            <a:ext cx="3839002" cy="1438560"/>
          </a:xfrm>
          <a:prstGeom prst="rect">
            <a:avLst/>
          </a:prstGeom>
        </p:spPr>
        <p:txBody>
          <a:bodyPr>
            <a:noAutofit/>
          </a:bodyPr>
          <a:lstStyle>
            <a:lvl1pPr>
              <a:defRPr sz="1125"/>
            </a:lvl1pPr>
            <a:lvl2pPr>
              <a:lnSpc>
                <a:spcPts val="1350"/>
              </a:lnSpc>
              <a:defRPr sz="1125"/>
            </a:lvl2pPr>
            <a:lvl3pPr>
              <a:lnSpc>
                <a:spcPts val="1350"/>
              </a:lnSpc>
              <a:defRPr sz="1125"/>
            </a:lvl3pPr>
            <a:lvl4pPr>
              <a:lnSpc>
                <a:spcPts val="1350"/>
              </a:lnSpc>
              <a:defRPr sz="1125"/>
            </a:lvl4pPr>
            <a:lvl5pPr>
              <a:lnSpc>
                <a:spcPts val="1350"/>
              </a:lnSpc>
              <a:defRPr sz="11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9" name="Text Placeholder 5"/>
          <p:cNvSpPr>
            <a:spLocks noGrp="1"/>
          </p:cNvSpPr>
          <p:nvPr>
            <p:ph type="body" sz="quarter" idx="22" hasCustomPrompt="1"/>
          </p:nvPr>
        </p:nvSpPr>
        <p:spPr>
          <a:xfrm>
            <a:off x="544299" y="3392421"/>
            <a:ext cx="8060802" cy="1091739"/>
          </a:xfrm>
          <a:prstGeom prst="rect">
            <a:avLst/>
          </a:prstGeom>
        </p:spPr>
        <p:txBody>
          <a:bodyPr>
            <a:normAutofit/>
          </a:bodyPr>
          <a:lstStyle>
            <a:lvl1pPr marL="0" indent="0">
              <a:buFontTx/>
              <a:buNone/>
              <a:defRPr sz="1500" b="1" i="0" baseline="0">
                <a:solidFill>
                  <a:schemeClr val="accent1"/>
                </a:solidFill>
              </a:defRPr>
            </a:lvl1pPr>
          </a:lstStyle>
          <a:p>
            <a:pPr lvl="0"/>
            <a:r>
              <a:rPr lang="en-US"/>
              <a:t>Click to edit text. Conclusion or summary based on the two boxes above may go here. The text in the box may be up to four lines in this space.</a:t>
            </a:r>
          </a:p>
        </p:txBody>
      </p:sp>
      <p:sp>
        <p:nvSpPr>
          <p:cNvPr id="4" name="Slide Number Placeholder 3"/>
          <p:cNvSpPr>
            <a:spLocks noGrp="1"/>
          </p:cNvSpPr>
          <p:nvPr>
            <p:ph type="sldNum" sz="quarter" idx="23"/>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3" name="Text Placeholder 15"/>
          <p:cNvSpPr>
            <a:spLocks noGrp="1"/>
          </p:cNvSpPr>
          <p:nvPr>
            <p:ph type="body" sz="quarter" idx="24" hasCustomPrompt="1"/>
          </p:nvPr>
        </p:nvSpPr>
        <p:spPr>
          <a:xfrm>
            <a:off x="4769306" y="1175640"/>
            <a:ext cx="3827156" cy="601980"/>
          </a:xfrm>
          <a:prstGeom prst="rect">
            <a:avLst/>
          </a:prstGeom>
          <a:solidFill>
            <a:schemeClr val="tx2"/>
          </a:solidFill>
        </p:spPr>
        <p:txBody>
          <a:bodyPr anchor="ctr" anchorCtr="1"/>
          <a:lstStyle>
            <a:lvl1pPr marL="0" indent="0" algn="ctr">
              <a:buFontTx/>
              <a:buNone/>
              <a:defRPr b="1" i="0">
                <a:solidFill>
                  <a:schemeClr val="bg1"/>
                </a:solidFill>
              </a:defRPr>
            </a:lvl1pPr>
          </a:lstStyle>
          <a:p>
            <a:pPr lvl="0"/>
            <a:r>
              <a:rPr lang="en-US"/>
              <a:t>Click to edit text</a:t>
            </a:r>
          </a:p>
        </p:txBody>
      </p:sp>
      <p:sp>
        <p:nvSpPr>
          <p:cNvPr id="14" name="Text Placeholder 12"/>
          <p:cNvSpPr>
            <a:spLocks noGrp="1"/>
          </p:cNvSpPr>
          <p:nvPr>
            <p:ph type="body" sz="quarter" idx="25" hasCustomPrompt="1"/>
          </p:nvPr>
        </p:nvSpPr>
        <p:spPr>
          <a:xfrm>
            <a:off x="4766099" y="1853280"/>
            <a:ext cx="3839002" cy="1438560"/>
          </a:xfrm>
          <a:prstGeom prst="rect">
            <a:avLst/>
          </a:prstGeom>
        </p:spPr>
        <p:txBody>
          <a:bodyPr>
            <a:noAutofit/>
          </a:bodyPr>
          <a:lstStyle>
            <a:lvl1pPr>
              <a:defRPr sz="1125"/>
            </a:lvl1pPr>
            <a:lvl2pPr>
              <a:lnSpc>
                <a:spcPts val="1350"/>
              </a:lnSpc>
              <a:defRPr sz="1125"/>
            </a:lvl2pPr>
            <a:lvl3pPr>
              <a:lnSpc>
                <a:spcPts val="1350"/>
              </a:lnSpc>
              <a:defRPr sz="1125"/>
            </a:lvl3pPr>
            <a:lvl4pPr>
              <a:lnSpc>
                <a:spcPts val="1350"/>
              </a:lnSpc>
              <a:defRPr sz="1125"/>
            </a:lvl4pPr>
            <a:lvl5pPr>
              <a:lnSpc>
                <a:spcPts val="1350"/>
              </a:lnSpc>
              <a:defRPr sz="11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66192377"/>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p:cSld name="Flow Char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endParaRPr lang="en-US"/>
          </a:p>
        </p:txBody>
      </p:sp>
      <p:sp>
        <p:nvSpPr>
          <p:cNvPr id="26" name="Text Placeholder 12"/>
          <p:cNvSpPr>
            <a:spLocks noGrp="1"/>
          </p:cNvSpPr>
          <p:nvPr>
            <p:ph type="body" sz="quarter" idx="21" hasCustomPrompt="1"/>
          </p:nvPr>
        </p:nvSpPr>
        <p:spPr>
          <a:xfrm>
            <a:off x="6756214" y="1853281"/>
            <a:ext cx="1841536" cy="2617919"/>
          </a:xfrm>
          <a:prstGeom prst="rect">
            <a:avLst/>
          </a:prstGeom>
        </p:spPr>
        <p:txBody>
          <a:bodyPr>
            <a:noAutofit/>
          </a:bodyPr>
          <a:lstStyle>
            <a:lvl1pPr marL="0" indent="-102870">
              <a:lnSpc>
                <a:spcPct val="100000"/>
              </a:lnSpc>
              <a:buClr>
                <a:schemeClr val="accent4"/>
              </a:buClr>
              <a:defRPr sz="825"/>
            </a:lvl1pPr>
            <a:lvl2pPr marL="202500" indent="-102600">
              <a:lnSpc>
                <a:spcPct val="100000"/>
              </a:lnSpc>
              <a:buClr>
                <a:schemeClr val="accent4"/>
              </a:buClr>
              <a:defRPr sz="825"/>
            </a:lvl2pPr>
            <a:lvl3pPr marL="270000" indent="-102600" algn="l">
              <a:lnSpc>
                <a:spcPct val="100000"/>
              </a:lnSpc>
              <a:buClr>
                <a:schemeClr val="accent4"/>
              </a:buClr>
              <a:defRPr sz="825"/>
            </a:lvl3pPr>
            <a:lvl4pPr marL="383400" indent="-102600">
              <a:lnSpc>
                <a:spcPct val="100000"/>
              </a:lnSpc>
              <a:buClr>
                <a:schemeClr val="accent4"/>
              </a:buClr>
              <a:defRPr sz="825"/>
            </a:lvl4pPr>
            <a:lvl5pPr marL="491400" indent="-102600">
              <a:lnSpc>
                <a:spcPct val="100000"/>
              </a:lnSpc>
              <a:buClr>
                <a:schemeClr val="accent4"/>
              </a:buClr>
              <a:defRPr sz="8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a:p>
        </p:txBody>
      </p:sp>
      <p:sp>
        <p:nvSpPr>
          <p:cNvPr id="4" name="Slide Number Placeholder 3"/>
          <p:cNvSpPr>
            <a:spLocks noGrp="1"/>
          </p:cNvSpPr>
          <p:nvPr>
            <p:ph type="sldNum" sz="quarter" idx="2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7" name="Text Placeholder 15"/>
          <p:cNvSpPr>
            <a:spLocks noGrp="1"/>
          </p:cNvSpPr>
          <p:nvPr>
            <p:ph type="body" sz="quarter" idx="23" hasCustomPrompt="1"/>
          </p:nvPr>
        </p:nvSpPr>
        <p:spPr>
          <a:xfrm>
            <a:off x="544514" y="1175640"/>
            <a:ext cx="1840033" cy="601980"/>
          </a:xfrm>
          <a:prstGeom prst="rect">
            <a:avLst/>
          </a:prstGeom>
          <a:solidFill>
            <a:schemeClr val="accent3"/>
          </a:solidFill>
        </p:spPr>
        <p:txBody>
          <a:bodyPr anchor="ctr" anchorCtr="1"/>
          <a:lstStyle>
            <a:lvl1pPr marL="0" indent="0" algn="ctr">
              <a:buFontTx/>
              <a:buNone/>
              <a:defRPr sz="975" b="1" i="0">
                <a:solidFill>
                  <a:schemeClr val="bg1"/>
                </a:solidFill>
              </a:defRPr>
            </a:lvl1pPr>
          </a:lstStyle>
          <a:p>
            <a:pPr lvl="0"/>
            <a:r>
              <a:rPr lang="en-US"/>
              <a:t>Click to </a:t>
            </a:r>
            <a:br>
              <a:rPr lang="en-US"/>
            </a:br>
            <a:r>
              <a:rPr lang="en-US"/>
              <a:t>edit title</a:t>
            </a:r>
          </a:p>
        </p:txBody>
      </p:sp>
      <p:sp>
        <p:nvSpPr>
          <p:cNvPr id="33" name="Text Placeholder 12"/>
          <p:cNvSpPr>
            <a:spLocks noGrp="1"/>
          </p:cNvSpPr>
          <p:nvPr>
            <p:ph type="body" sz="quarter" idx="28" hasCustomPrompt="1"/>
          </p:nvPr>
        </p:nvSpPr>
        <p:spPr>
          <a:xfrm>
            <a:off x="4685576" y="1853281"/>
            <a:ext cx="1841536" cy="2617919"/>
          </a:xfrm>
          <a:prstGeom prst="rect">
            <a:avLst/>
          </a:prstGeom>
        </p:spPr>
        <p:txBody>
          <a:bodyPr>
            <a:noAutofit/>
          </a:bodyPr>
          <a:lstStyle>
            <a:lvl1pPr marL="0" indent="-102870">
              <a:lnSpc>
                <a:spcPct val="100000"/>
              </a:lnSpc>
              <a:buClr>
                <a:schemeClr val="accent2"/>
              </a:buClr>
              <a:defRPr sz="825"/>
            </a:lvl1pPr>
            <a:lvl2pPr marL="202500" indent="-102600">
              <a:lnSpc>
                <a:spcPct val="100000"/>
              </a:lnSpc>
              <a:buClr>
                <a:schemeClr val="accent2"/>
              </a:buClr>
              <a:defRPr sz="825"/>
            </a:lvl2pPr>
            <a:lvl3pPr marL="270000" indent="-102600" algn="l">
              <a:lnSpc>
                <a:spcPct val="100000"/>
              </a:lnSpc>
              <a:buClr>
                <a:schemeClr val="accent2"/>
              </a:buClr>
              <a:defRPr sz="825"/>
            </a:lvl3pPr>
            <a:lvl4pPr marL="383400" indent="-102600">
              <a:lnSpc>
                <a:spcPct val="100000"/>
              </a:lnSpc>
              <a:buClr>
                <a:schemeClr val="accent2"/>
              </a:buClr>
              <a:defRPr sz="825"/>
            </a:lvl4pPr>
            <a:lvl5pPr marL="491400" indent="-102600">
              <a:lnSpc>
                <a:spcPct val="100000"/>
              </a:lnSpc>
              <a:buClr>
                <a:schemeClr val="accent2"/>
              </a:buClr>
              <a:defRPr sz="8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a:p>
        </p:txBody>
      </p:sp>
      <p:sp>
        <p:nvSpPr>
          <p:cNvPr id="34" name="Text Placeholder 12"/>
          <p:cNvSpPr>
            <a:spLocks noGrp="1"/>
          </p:cNvSpPr>
          <p:nvPr>
            <p:ph type="body" sz="quarter" idx="29" hasCustomPrompt="1"/>
          </p:nvPr>
        </p:nvSpPr>
        <p:spPr>
          <a:xfrm>
            <a:off x="2614937" y="1853281"/>
            <a:ext cx="1841536" cy="2617919"/>
          </a:xfrm>
          <a:prstGeom prst="rect">
            <a:avLst/>
          </a:prstGeom>
        </p:spPr>
        <p:txBody>
          <a:bodyPr>
            <a:noAutofit/>
          </a:bodyPr>
          <a:lstStyle>
            <a:lvl1pPr marL="0" indent="-102870">
              <a:lnSpc>
                <a:spcPct val="100000"/>
              </a:lnSpc>
              <a:buClr>
                <a:schemeClr val="accent5"/>
              </a:buClr>
              <a:defRPr sz="825"/>
            </a:lvl1pPr>
            <a:lvl2pPr marL="202500" indent="-102600">
              <a:lnSpc>
                <a:spcPct val="100000"/>
              </a:lnSpc>
              <a:buClr>
                <a:schemeClr val="accent5"/>
              </a:buClr>
              <a:defRPr sz="825"/>
            </a:lvl2pPr>
            <a:lvl3pPr marL="270000" indent="-102600" algn="l">
              <a:lnSpc>
                <a:spcPct val="100000"/>
              </a:lnSpc>
              <a:buClr>
                <a:schemeClr val="accent5"/>
              </a:buClr>
              <a:defRPr sz="825"/>
            </a:lvl3pPr>
            <a:lvl4pPr marL="383400" indent="-102600">
              <a:lnSpc>
                <a:spcPct val="100000"/>
              </a:lnSpc>
              <a:buClr>
                <a:schemeClr val="accent5"/>
              </a:buClr>
              <a:defRPr sz="825"/>
            </a:lvl4pPr>
            <a:lvl5pPr marL="491400" indent="-102600">
              <a:lnSpc>
                <a:spcPct val="100000"/>
              </a:lnSpc>
              <a:buClr>
                <a:schemeClr val="accent5"/>
              </a:buClr>
              <a:defRPr sz="8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a:p>
        </p:txBody>
      </p:sp>
      <p:sp>
        <p:nvSpPr>
          <p:cNvPr id="35" name="Text Placeholder 12"/>
          <p:cNvSpPr>
            <a:spLocks noGrp="1"/>
          </p:cNvSpPr>
          <p:nvPr>
            <p:ph type="body" sz="quarter" idx="30" hasCustomPrompt="1"/>
          </p:nvPr>
        </p:nvSpPr>
        <p:spPr>
          <a:xfrm>
            <a:off x="544298" y="1853281"/>
            <a:ext cx="1841536" cy="2617919"/>
          </a:xfrm>
          <a:prstGeom prst="rect">
            <a:avLst/>
          </a:prstGeom>
        </p:spPr>
        <p:txBody>
          <a:bodyPr>
            <a:noAutofit/>
          </a:bodyPr>
          <a:lstStyle>
            <a:lvl1pPr marL="0" indent="-102870">
              <a:lnSpc>
                <a:spcPct val="100000"/>
              </a:lnSpc>
              <a:buClr>
                <a:schemeClr val="accent3"/>
              </a:buClr>
              <a:defRPr sz="825"/>
            </a:lvl1pPr>
            <a:lvl2pPr marL="202500" indent="-102600">
              <a:lnSpc>
                <a:spcPct val="100000"/>
              </a:lnSpc>
              <a:buClr>
                <a:schemeClr val="accent3"/>
              </a:buClr>
              <a:defRPr sz="825"/>
            </a:lvl2pPr>
            <a:lvl3pPr marL="270000" indent="-102600" algn="l">
              <a:lnSpc>
                <a:spcPct val="100000"/>
              </a:lnSpc>
              <a:buClr>
                <a:schemeClr val="accent3"/>
              </a:buClr>
              <a:defRPr sz="825"/>
            </a:lvl3pPr>
            <a:lvl4pPr marL="383400" indent="-102600">
              <a:lnSpc>
                <a:spcPct val="100000"/>
              </a:lnSpc>
              <a:buClr>
                <a:schemeClr val="accent3"/>
              </a:buClr>
              <a:defRPr sz="825"/>
            </a:lvl4pPr>
            <a:lvl5pPr marL="491400" indent="-102600">
              <a:lnSpc>
                <a:spcPct val="100000"/>
              </a:lnSpc>
              <a:buClr>
                <a:schemeClr val="accent3"/>
              </a:buClr>
              <a:defRPr sz="825"/>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a:p>
            <a:pPr lvl="0"/>
            <a:endParaRPr lang="en-US" dirty="0"/>
          </a:p>
        </p:txBody>
      </p:sp>
      <p:sp>
        <p:nvSpPr>
          <p:cNvPr id="36" name="Text Placeholder 15"/>
          <p:cNvSpPr>
            <a:spLocks noGrp="1"/>
          </p:cNvSpPr>
          <p:nvPr>
            <p:ph type="body" sz="quarter" idx="31" hasCustomPrompt="1"/>
          </p:nvPr>
        </p:nvSpPr>
        <p:spPr>
          <a:xfrm>
            <a:off x="2618032" y="1175640"/>
            <a:ext cx="1840033" cy="601980"/>
          </a:xfrm>
          <a:prstGeom prst="rect">
            <a:avLst/>
          </a:prstGeom>
          <a:solidFill>
            <a:schemeClr val="accent5"/>
          </a:solidFill>
        </p:spPr>
        <p:txBody>
          <a:bodyPr anchor="ctr" anchorCtr="1"/>
          <a:lstStyle>
            <a:lvl1pPr marL="0" indent="0" algn="ctr">
              <a:buFontTx/>
              <a:buNone/>
              <a:defRPr sz="975" b="1" i="0">
                <a:solidFill>
                  <a:schemeClr val="bg1"/>
                </a:solidFill>
              </a:defRPr>
            </a:lvl1pPr>
          </a:lstStyle>
          <a:p>
            <a:pPr lvl="0"/>
            <a:r>
              <a:rPr lang="en-US"/>
              <a:t>Click to </a:t>
            </a:r>
            <a:br>
              <a:rPr lang="en-US"/>
            </a:br>
            <a:r>
              <a:rPr lang="en-US"/>
              <a:t>edit title</a:t>
            </a:r>
          </a:p>
        </p:txBody>
      </p:sp>
      <p:sp>
        <p:nvSpPr>
          <p:cNvPr id="37" name="Text Placeholder 15"/>
          <p:cNvSpPr>
            <a:spLocks noGrp="1"/>
          </p:cNvSpPr>
          <p:nvPr>
            <p:ph type="body" sz="quarter" idx="32" hasCustomPrompt="1"/>
          </p:nvPr>
        </p:nvSpPr>
        <p:spPr>
          <a:xfrm>
            <a:off x="4682910" y="1175640"/>
            <a:ext cx="1840033" cy="601980"/>
          </a:xfrm>
          <a:prstGeom prst="rect">
            <a:avLst/>
          </a:prstGeom>
          <a:solidFill>
            <a:schemeClr val="accent2"/>
          </a:solidFill>
        </p:spPr>
        <p:txBody>
          <a:bodyPr anchor="ctr" anchorCtr="1"/>
          <a:lstStyle>
            <a:lvl1pPr marL="0" indent="0" algn="ctr">
              <a:buFontTx/>
              <a:buNone/>
              <a:defRPr sz="975" b="1" i="0">
                <a:solidFill>
                  <a:schemeClr val="bg1"/>
                </a:solidFill>
              </a:defRPr>
            </a:lvl1pPr>
          </a:lstStyle>
          <a:p>
            <a:pPr lvl="0"/>
            <a:r>
              <a:rPr lang="en-US"/>
              <a:t>Click to </a:t>
            </a:r>
            <a:br>
              <a:rPr lang="en-US"/>
            </a:br>
            <a:r>
              <a:rPr lang="en-US"/>
              <a:t>edit title</a:t>
            </a:r>
          </a:p>
        </p:txBody>
      </p:sp>
      <p:sp>
        <p:nvSpPr>
          <p:cNvPr id="38" name="Text Placeholder 15"/>
          <p:cNvSpPr>
            <a:spLocks noGrp="1"/>
          </p:cNvSpPr>
          <p:nvPr>
            <p:ph type="body" sz="quarter" idx="33" hasCustomPrompt="1"/>
          </p:nvPr>
        </p:nvSpPr>
        <p:spPr>
          <a:xfrm>
            <a:off x="6765068" y="1175640"/>
            <a:ext cx="1840033" cy="601980"/>
          </a:xfrm>
          <a:prstGeom prst="rect">
            <a:avLst/>
          </a:prstGeom>
          <a:solidFill>
            <a:schemeClr val="accent4"/>
          </a:solidFill>
        </p:spPr>
        <p:txBody>
          <a:bodyPr anchor="ctr" anchorCtr="1"/>
          <a:lstStyle>
            <a:lvl1pPr marL="0" indent="0" algn="ctr">
              <a:buFontTx/>
              <a:buNone/>
              <a:defRPr sz="975" b="1" i="0">
                <a:solidFill>
                  <a:schemeClr val="bg1"/>
                </a:solidFill>
              </a:defRPr>
            </a:lvl1pPr>
          </a:lstStyle>
          <a:p>
            <a:pPr lvl="0"/>
            <a:r>
              <a:rPr lang="en-US"/>
              <a:t>Click to </a:t>
            </a:r>
            <a:br>
              <a:rPr lang="en-US"/>
            </a:br>
            <a:r>
              <a:rPr lang="en-US"/>
              <a:t>edit title</a:t>
            </a:r>
          </a:p>
        </p:txBody>
      </p:sp>
    </p:spTree>
    <p:extLst>
      <p:ext uri="{BB962C8B-B14F-4D97-AF65-F5344CB8AC3E}">
        <p14:creationId xmlns:p14="http://schemas.microsoft.com/office/powerpoint/2010/main" val="1347213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tx2"/>
                </a:solidFill>
              </a:defRPr>
            </a:lvl1pPr>
          </a:lstStyle>
          <a:p>
            <a:r>
              <a:rPr lang="en-US" dirty="0"/>
              <a:t>Click to Edit Title</a:t>
            </a:r>
            <a:endParaRPr lang="en-US"/>
          </a:p>
        </p:txBody>
      </p:sp>
      <p:sp>
        <p:nvSpPr>
          <p:cNvPr id="8" name="Text Placeholder 2"/>
          <p:cNvSpPr>
            <a:spLocks noGrp="1"/>
          </p:cNvSpPr>
          <p:nvPr>
            <p:ph idx="11" hasCustomPrompt="1"/>
          </p:nvPr>
        </p:nvSpPr>
        <p:spPr bwMode="auto">
          <a:xfrm>
            <a:off x="447720" y="1091409"/>
            <a:ext cx="8241707" cy="3312086"/>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a:defRPr sz="1500"/>
            </a:lvl1pPr>
            <a:lvl2pPr>
              <a:defRPr sz="1500"/>
            </a:lvl2pPr>
            <a:lvl3pPr>
              <a:defRPr sz="1500"/>
            </a:lvl3pPr>
            <a:lvl4pPr>
              <a:defRPr sz="1500"/>
            </a:lvl4pPr>
            <a:lvl5pP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2"/>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Tree>
    <p:extLst>
      <p:ext uri="{BB962C8B-B14F-4D97-AF65-F5344CB8AC3E}">
        <p14:creationId xmlns:p14="http://schemas.microsoft.com/office/powerpoint/2010/main" val="89122469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p:cSld name="Contact">
    <p:spTree>
      <p:nvGrpSpPr>
        <p:cNvPr id="1" name=""/>
        <p:cNvGrpSpPr/>
        <p:nvPr/>
      </p:nvGrpSpPr>
      <p:grpSpPr>
        <a:xfrm>
          <a:off x="0" y="0"/>
          <a:ext cx="0" cy="0"/>
          <a:chOff x="0" y="0"/>
          <a:chExt cx="0" cy="0"/>
        </a:xfrm>
      </p:grpSpPr>
      <p:sp>
        <p:nvSpPr>
          <p:cNvPr id="6" name="Text Placeholder 5"/>
          <p:cNvSpPr>
            <a:spLocks noGrp="1"/>
          </p:cNvSpPr>
          <p:nvPr>
            <p:ph type="body" sz="quarter" idx="11" hasCustomPrompt="1"/>
          </p:nvPr>
        </p:nvSpPr>
        <p:spPr>
          <a:xfrm>
            <a:off x="552764" y="1091939"/>
            <a:ext cx="8048057" cy="304688"/>
          </a:xfrm>
          <a:prstGeom prst="rect">
            <a:avLst/>
          </a:prstGeom>
        </p:spPr>
        <p:txBody>
          <a:bodyPr lIns="144000" rIns="144000">
            <a:normAutofit/>
          </a:bodyPr>
          <a:lstStyle>
            <a:lvl1pPr marL="0" indent="0">
              <a:buFontTx/>
              <a:buNone/>
              <a:defRPr sz="1500" b="1" i="0"/>
            </a:lvl1pPr>
          </a:lstStyle>
          <a:p>
            <a:pPr lvl="0"/>
            <a:r>
              <a:rPr lang="en-US"/>
              <a:t>Name</a:t>
            </a:r>
          </a:p>
        </p:txBody>
      </p:sp>
      <p:sp>
        <p:nvSpPr>
          <p:cNvPr id="8" name="Text Placeholder 2"/>
          <p:cNvSpPr>
            <a:spLocks noGrp="1"/>
          </p:cNvSpPr>
          <p:nvPr>
            <p:ph idx="13" hasCustomPrompt="1"/>
          </p:nvPr>
        </p:nvSpPr>
        <p:spPr bwMode="auto">
          <a:xfrm>
            <a:off x="552764" y="1420537"/>
            <a:ext cx="8044541" cy="509174"/>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marL="55688" indent="0">
              <a:buNone/>
              <a:defRPr/>
            </a:lvl1pPr>
            <a:lvl2pPr marL="204188" indent="0">
              <a:buNone/>
              <a:defRPr/>
            </a:lvl2pPr>
            <a:lvl3pPr marL="403988" indent="0">
              <a:buNone/>
              <a:defRPr/>
            </a:lvl3pPr>
            <a:lvl4pPr marL="616967" indent="0">
              <a:buNone/>
              <a:defRPr/>
            </a:lvl4pPr>
            <a:lvl5pPr marL="778967" indent="0">
              <a:buNone/>
              <a:defRPr/>
            </a:lvl5pPr>
          </a:lstStyle>
          <a:p>
            <a:r>
              <a:rPr lang="en-US"/>
              <a:t>Title</a:t>
            </a:r>
          </a:p>
        </p:txBody>
      </p:sp>
      <p:sp>
        <p:nvSpPr>
          <p:cNvPr id="4" name="Title 3"/>
          <p:cNvSpPr>
            <a:spLocks noGrp="1"/>
          </p:cNvSpPr>
          <p:nvPr>
            <p:ph type="title" hasCustomPrompt="1"/>
          </p:nvPr>
        </p:nvSpPr>
        <p:spPr/>
        <p:txBody>
          <a:bodyPr/>
          <a:lstStyle/>
          <a:p>
            <a:r>
              <a:rPr lang="en-US" dirty="0"/>
              <a:t>Contact Information</a:t>
            </a:r>
            <a:endParaRPr lang="en-US"/>
          </a:p>
        </p:txBody>
      </p:sp>
      <p:sp>
        <p:nvSpPr>
          <p:cNvPr id="5" name="Slide Number Placeholder 4"/>
          <p:cNvSpPr>
            <a:spLocks noGrp="1"/>
          </p:cNvSpPr>
          <p:nvPr>
            <p:ph type="sldNum" sz="quarter" idx="14"/>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10" name="Text Placeholder 2"/>
          <p:cNvSpPr>
            <a:spLocks noGrp="1"/>
          </p:cNvSpPr>
          <p:nvPr>
            <p:ph idx="16" hasCustomPrompt="1"/>
          </p:nvPr>
        </p:nvSpPr>
        <p:spPr bwMode="auto">
          <a:xfrm>
            <a:off x="963607" y="3016176"/>
            <a:ext cx="7595542" cy="249459"/>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55688" indent="0">
              <a:buNone/>
              <a:defRPr/>
            </a:lvl1pPr>
            <a:lvl2pPr marL="204188" indent="0">
              <a:buNone/>
              <a:defRPr/>
            </a:lvl2pPr>
            <a:lvl3pPr marL="403988" indent="0">
              <a:buNone/>
              <a:defRPr/>
            </a:lvl3pPr>
            <a:lvl4pPr marL="616967" indent="0">
              <a:buNone/>
              <a:defRPr/>
            </a:lvl4pPr>
            <a:lvl5pPr marL="778967" indent="0">
              <a:buNone/>
              <a:defRPr/>
            </a:lvl5pPr>
          </a:lstStyle>
          <a:p>
            <a:pPr lvl="0"/>
            <a:r>
              <a:rPr lang="en-US"/>
              <a:t>+00 (0)12 3456 7890</a:t>
            </a:r>
          </a:p>
        </p:txBody>
      </p:sp>
      <p:sp>
        <p:nvSpPr>
          <p:cNvPr id="11" name="Text Placeholder 2"/>
          <p:cNvSpPr>
            <a:spLocks noGrp="1"/>
          </p:cNvSpPr>
          <p:nvPr>
            <p:ph idx="17" hasCustomPrompt="1"/>
          </p:nvPr>
        </p:nvSpPr>
        <p:spPr bwMode="auto">
          <a:xfrm>
            <a:off x="539102" y="4171405"/>
            <a:ext cx="8058203" cy="271037"/>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marL="55688" indent="0">
              <a:buNone/>
              <a:defRPr b="1" i="0">
                <a:solidFill>
                  <a:schemeClr val="accent1"/>
                </a:solidFill>
              </a:defRPr>
            </a:lvl1pPr>
            <a:lvl2pPr marL="204188" indent="0">
              <a:buNone/>
              <a:defRPr/>
            </a:lvl2pPr>
            <a:lvl3pPr marL="403988" indent="0">
              <a:buNone/>
              <a:defRPr/>
            </a:lvl3pPr>
            <a:lvl4pPr marL="616967" indent="0">
              <a:buNone/>
              <a:defRPr/>
            </a:lvl4pPr>
            <a:lvl5pPr marL="778967" indent="0">
              <a:buNone/>
              <a:defRPr/>
            </a:lvl5pPr>
          </a:lstStyle>
          <a:p>
            <a:pPr lvl="0"/>
            <a:r>
              <a:rPr lang="en-US"/>
              <a:t>www.gs1[country].org</a:t>
            </a:r>
          </a:p>
        </p:txBody>
      </p:sp>
      <p:sp>
        <p:nvSpPr>
          <p:cNvPr id="13" name="Text Placeholder 2"/>
          <p:cNvSpPr>
            <a:spLocks noGrp="1"/>
          </p:cNvSpPr>
          <p:nvPr>
            <p:ph idx="19" hasCustomPrompt="1"/>
          </p:nvPr>
        </p:nvSpPr>
        <p:spPr bwMode="auto">
          <a:xfrm>
            <a:off x="963607" y="3787228"/>
            <a:ext cx="7595542" cy="246938"/>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55688" indent="0">
              <a:buNone/>
              <a:defRPr/>
            </a:lvl1pPr>
            <a:lvl2pPr marL="204188" indent="0">
              <a:buNone/>
              <a:defRPr/>
            </a:lvl2pPr>
            <a:lvl3pPr marL="403988" indent="0">
              <a:buNone/>
              <a:defRPr/>
            </a:lvl3pPr>
            <a:lvl4pPr marL="616967" indent="0">
              <a:buNone/>
              <a:defRPr/>
            </a:lvl4pPr>
            <a:lvl5pPr marL="778967" indent="0">
              <a:buNone/>
              <a:defRPr/>
            </a:lvl5pPr>
          </a:lstStyle>
          <a:p>
            <a:pPr lvl="0"/>
            <a:r>
              <a:rPr lang="en-US"/>
              <a:t>name@gs1[country].org</a:t>
            </a:r>
          </a:p>
        </p:txBody>
      </p:sp>
      <p:sp>
        <p:nvSpPr>
          <p:cNvPr id="17" name="Text Placeholder 2"/>
          <p:cNvSpPr>
            <a:spLocks noGrp="1"/>
          </p:cNvSpPr>
          <p:nvPr>
            <p:ph idx="20" hasCustomPrompt="1"/>
          </p:nvPr>
        </p:nvSpPr>
        <p:spPr bwMode="auto">
          <a:xfrm>
            <a:off x="963607" y="3275714"/>
            <a:ext cx="7595542" cy="244419"/>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55688" indent="0">
              <a:buNone/>
              <a:defRPr/>
            </a:lvl1pPr>
            <a:lvl2pPr marL="204188" indent="0">
              <a:buNone/>
              <a:defRPr/>
            </a:lvl2pPr>
            <a:lvl3pPr marL="403988" indent="0">
              <a:buNone/>
              <a:defRPr/>
            </a:lvl3pPr>
            <a:lvl4pPr marL="616967" indent="0">
              <a:buNone/>
              <a:defRPr/>
            </a:lvl4pPr>
            <a:lvl5pPr marL="778967" indent="0">
              <a:buNone/>
              <a:defRPr/>
            </a:lvl5pPr>
          </a:lstStyle>
          <a:p>
            <a:pPr lvl="0"/>
            <a:r>
              <a:rPr lang="en-US"/>
              <a:t>+00 (0)12 3456 7890</a:t>
            </a:r>
          </a:p>
        </p:txBody>
      </p:sp>
      <p:sp>
        <p:nvSpPr>
          <p:cNvPr id="18" name="Text Placeholder 2"/>
          <p:cNvSpPr>
            <a:spLocks noGrp="1"/>
          </p:cNvSpPr>
          <p:nvPr>
            <p:ph idx="21" hasCustomPrompt="1"/>
          </p:nvPr>
        </p:nvSpPr>
        <p:spPr bwMode="auto">
          <a:xfrm>
            <a:off x="963607" y="3530212"/>
            <a:ext cx="7595542" cy="246938"/>
          </a:xfrm>
          <a:prstGeom prst="rect">
            <a:avLst/>
          </a:prstGeom>
          <a:noFill/>
          <a:ln w="9525">
            <a:noFill/>
            <a:miter lim="800000"/>
            <a:headEnd/>
            <a:tailEnd/>
          </a:ln>
        </p:spPr>
        <p:txBody>
          <a:bodyPr vert="horz" wrap="square" lIns="0" tIns="45716" rIns="0" bIns="45716" numCol="1" anchor="t" anchorCtr="0" compatLnSpc="1">
            <a:prstTxWarp prst="textNoShape">
              <a:avLst/>
            </a:prstTxWarp>
          </a:bodyPr>
          <a:lstStyle>
            <a:lvl1pPr marL="55688" indent="0">
              <a:buNone/>
              <a:defRPr/>
            </a:lvl1pPr>
            <a:lvl2pPr marL="204188" indent="0">
              <a:buNone/>
              <a:defRPr/>
            </a:lvl2pPr>
            <a:lvl3pPr marL="403988" indent="0">
              <a:buNone/>
              <a:defRPr/>
            </a:lvl3pPr>
            <a:lvl4pPr marL="616967" indent="0">
              <a:buNone/>
              <a:defRPr/>
            </a:lvl4pPr>
            <a:lvl5pPr marL="778967" indent="0">
              <a:buNone/>
              <a:defRPr/>
            </a:lvl5pPr>
          </a:lstStyle>
          <a:p>
            <a:pPr lvl="0"/>
            <a:r>
              <a:rPr lang="en-US"/>
              <a:t>+00 (0)12 3456 7890</a:t>
            </a:r>
          </a:p>
        </p:txBody>
      </p:sp>
      <p:sp>
        <p:nvSpPr>
          <p:cNvPr id="19" name="Text Placeholder 2"/>
          <p:cNvSpPr>
            <a:spLocks noGrp="1"/>
          </p:cNvSpPr>
          <p:nvPr>
            <p:ph idx="22" hasCustomPrompt="1"/>
          </p:nvPr>
        </p:nvSpPr>
        <p:spPr bwMode="auto">
          <a:xfrm>
            <a:off x="552764" y="1984095"/>
            <a:ext cx="8044541" cy="993356"/>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marL="55688" indent="0">
              <a:buNone/>
              <a:defRPr b="0" baseline="0"/>
            </a:lvl1pPr>
            <a:lvl2pPr marL="204188" indent="0">
              <a:buNone/>
              <a:defRPr/>
            </a:lvl2pPr>
            <a:lvl3pPr marL="403988" indent="0">
              <a:buNone/>
              <a:defRPr/>
            </a:lvl3pPr>
            <a:lvl4pPr marL="616967" indent="0">
              <a:buNone/>
              <a:defRPr/>
            </a:lvl4pPr>
            <a:lvl5pPr marL="778967" indent="0">
              <a:buNone/>
              <a:defRPr/>
            </a:lvl5pPr>
          </a:lstStyle>
          <a:p>
            <a:pPr lvl="0"/>
            <a:r>
              <a:rPr lang="en-US"/>
              <a:t>GS1 [Country] Address</a:t>
            </a:r>
          </a:p>
        </p:txBody>
      </p:sp>
      <p:sp>
        <p:nvSpPr>
          <p:cNvPr id="21" name="Content Placeholder 20"/>
          <p:cNvSpPr>
            <a:spLocks noGrp="1"/>
          </p:cNvSpPr>
          <p:nvPr>
            <p:ph sz="quarter" idx="23" hasCustomPrompt="1"/>
          </p:nvPr>
        </p:nvSpPr>
        <p:spPr>
          <a:xfrm>
            <a:off x="506107" y="3017322"/>
            <a:ext cx="438450" cy="247372"/>
          </a:xfrm>
          <a:prstGeom prst="rect">
            <a:avLst/>
          </a:prstGeom>
        </p:spPr>
        <p:txBody>
          <a:bodyPr vert="horz" lIns="144000"/>
          <a:lstStyle>
            <a:lvl1pPr marL="55688" indent="0">
              <a:spcBef>
                <a:spcPts val="0"/>
              </a:spcBef>
              <a:buFontTx/>
              <a:buNone/>
              <a:defRPr b="1" i="0"/>
            </a:lvl1pPr>
            <a:lvl2pPr marL="204188" indent="0">
              <a:spcBef>
                <a:spcPts val="0"/>
              </a:spcBef>
              <a:buFontTx/>
              <a:buNone/>
              <a:defRPr b="1" i="0"/>
            </a:lvl2pPr>
            <a:lvl3pPr marL="403988" indent="0">
              <a:spcBef>
                <a:spcPts val="0"/>
              </a:spcBef>
              <a:buFontTx/>
              <a:buNone/>
              <a:defRPr b="1" i="0"/>
            </a:lvl3pPr>
            <a:lvl4pPr marL="0" indent="0">
              <a:spcBef>
                <a:spcPts val="0"/>
              </a:spcBef>
              <a:buFontTx/>
              <a:buNone/>
              <a:defRPr sz="1350" b="1" i="0"/>
            </a:lvl4pPr>
            <a:lvl5pPr marL="778967" indent="0">
              <a:spcBef>
                <a:spcPts val="0"/>
              </a:spcBef>
              <a:buFontTx/>
              <a:buNone/>
              <a:defRPr b="1" i="0"/>
            </a:lvl5pPr>
          </a:lstStyle>
          <a:p>
            <a:pPr lvl="3"/>
            <a:r>
              <a:rPr lang="en-US"/>
              <a:t>T</a:t>
            </a:r>
          </a:p>
        </p:txBody>
      </p:sp>
      <p:sp>
        <p:nvSpPr>
          <p:cNvPr id="23" name="Content Placeholder 20"/>
          <p:cNvSpPr>
            <a:spLocks noGrp="1"/>
          </p:cNvSpPr>
          <p:nvPr>
            <p:ph sz="quarter" idx="24" hasCustomPrompt="1"/>
          </p:nvPr>
        </p:nvSpPr>
        <p:spPr>
          <a:xfrm>
            <a:off x="506107" y="3273797"/>
            <a:ext cx="438450" cy="247372"/>
          </a:xfrm>
          <a:prstGeom prst="rect">
            <a:avLst/>
          </a:prstGeom>
        </p:spPr>
        <p:txBody>
          <a:bodyPr vert="horz" lIns="144000"/>
          <a:lstStyle>
            <a:lvl1pPr marL="55688" indent="0">
              <a:spcBef>
                <a:spcPts val="0"/>
              </a:spcBef>
              <a:buFontTx/>
              <a:buNone/>
              <a:defRPr b="1" i="0"/>
            </a:lvl1pPr>
            <a:lvl2pPr marL="204188" indent="0">
              <a:spcBef>
                <a:spcPts val="0"/>
              </a:spcBef>
              <a:buFontTx/>
              <a:buNone/>
              <a:defRPr b="1" i="0"/>
            </a:lvl2pPr>
            <a:lvl3pPr marL="403988" indent="0">
              <a:spcBef>
                <a:spcPts val="0"/>
              </a:spcBef>
              <a:buFontTx/>
              <a:buNone/>
              <a:defRPr b="1" i="0"/>
            </a:lvl3pPr>
            <a:lvl4pPr marL="0" indent="0">
              <a:spcBef>
                <a:spcPts val="0"/>
              </a:spcBef>
              <a:buFontTx/>
              <a:buNone/>
              <a:defRPr sz="1350" b="1" i="0"/>
            </a:lvl4pPr>
            <a:lvl5pPr marL="778967" indent="0">
              <a:spcBef>
                <a:spcPts val="0"/>
              </a:spcBef>
              <a:buFontTx/>
              <a:buNone/>
              <a:defRPr b="1" i="0"/>
            </a:lvl5pPr>
          </a:lstStyle>
          <a:p>
            <a:pPr lvl="3"/>
            <a:r>
              <a:rPr lang="en-US"/>
              <a:t>D</a:t>
            </a:r>
          </a:p>
        </p:txBody>
      </p:sp>
      <p:sp>
        <p:nvSpPr>
          <p:cNvPr id="24" name="Content Placeholder 20"/>
          <p:cNvSpPr>
            <a:spLocks noGrp="1"/>
          </p:cNvSpPr>
          <p:nvPr>
            <p:ph sz="quarter" idx="25" hasCustomPrompt="1"/>
          </p:nvPr>
        </p:nvSpPr>
        <p:spPr>
          <a:xfrm>
            <a:off x="506107" y="3530271"/>
            <a:ext cx="438450" cy="247372"/>
          </a:xfrm>
          <a:prstGeom prst="rect">
            <a:avLst/>
          </a:prstGeom>
        </p:spPr>
        <p:txBody>
          <a:bodyPr vert="horz" lIns="144000"/>
          <a:lstStyle>
            <a:lvl1pPr marL="55688" indent="0">
              <a:spcBef>
                <a:spcPts val="0"/>
              </a:spcBef>
              <a:buFontTx/>
              <a:buNone/>
              <a:defRPr b="1" i="0"/>
            </a:lvl1pPr>
            <a:lvl2pPr marL="204188" indent="0">
              <a:spcBef>
                <a:spcPts val="0"/>
              </a:spcBef>
              <a:buFontTx/>
              <a:buNone/>
              <a:defRPr b="1" i="0"/>
            </a:lvl2pPr>
            <a:lvl3pPr marL="403988" indent="0">
              <a:spcBef>
                <a:spcPts val="0"/>
              </a:spcBef>
              <a:buFontTx/>
              <a:buNone/>
              <a:defRPr b="1" i="0"/>
            </a:lvl3pPr>
            <a:lvl4pPr marL="0" indent="0">
              <a:spcBef>
                <a:spcPts val="0"/>
              </a:spcBef>
              <a:buFontTx/>
              <a:buNone/>
              <a:defRPr sz="1350" b="1" i="0"/>
            </a:lvl4pPr>
            <a:lvl5pPr marL="778967" indent="0">
              <a:spcBef>
                <a:spcPts val="0"/>
              </a:spcBef>
              <a:buFontTx/>
              <a:buNone/>
              <a:defRPr b="1" i="0"/>
            </a:lvl5pPr>
          </a:lstStyle>
          <a:p>
            <a:pPr lvl="3"/>
            <a:r>
              <a:rPr lang="en-US"/>
              <a:t>M</a:t>
            </a:r>
          </a:p>
        </p:txBody>
      </p:sp>
      <p:sp>
        <p:nvSpPr>
          <p:cNvPr id="25" name="Content Placeholder 20"/>
          <p:cNvSpPr>
            <a:spLocks noGrp="1"/>
          </p:cNvSpPr>
          <p:nvPr>
            <p:ph sz="quarter" idx="26" hasCustomPrompt="1"/>
          </p:nvPr>
        </p:nvSpPr>
        <p:spPr>
          <a:xfrm>
            <a:off x="506107" y="3786747"/>
            <a:ext cx="438450" cy="247372"/>
          </a:xfrm>
          <a:prstGeom prst="rect">
            <a:avLst/>
          </a:prstGeom>
        </p:spPr>
        <p:txBody>
          <a:bodyPr vert="horz" lIns="144000"/>
          <a:lstStyle>
            <a:lvl1pPr marL="55688" indent="0">
              <a:spcBef>
                <a:spcPts val="0"/>
              </a:spcBef>
              <a:buFontTx/>
              <a:buNone/>
              <a:defRPr b="1" i="0"/>
            </a:lvl1pPr>
            <a:lvl2pPr marL="204188" indent="0">
              <a:spcBef>
                <a:spcPts val="0"/>
              </a:spcBef>
              <a:buFontTx/>
              <a:buNone/>
              <a:defRPr b="1" i="0"/>
            </a:lvl2pPr>
            <a:lvl3pPr marL="403988" indent="0">
              <a:spcBef>
                <a:spcPts val="0"/>
              </a:spcBef>
              <a:buFontTx/>
              <a:buNone/>
              <a:defRPr b="1" i="0"/>
            </a:lvl3pPr>
            <a:lvl4pPr marL="0" indent="0">
              <a:spcBef>
                <a:spcPts val="0"/>
              </a:spcBef>
              <a:buFontTx/>
              <a:buNone/>
              <a:defRPr sz="1350" b="1" i="0"/>
            </a:lvl4pPr>
            <a:lvl5pPr marL="778967" indent="0">
              <a:spcBef>
                <a:spcPts val="0"/>
              </a:spcBef>
              <a:buFontTx/>
              <a:buNone/>
              <a:defRPr b="1" i="0"/>
            </a:lvl5pPr>
          </a:lstStyle>
          <a:p>
            <a:pPr lvl="3"/>
            <a:r>
              <a:rPr lang="en-US"/>
              <a:t>E</a:t>
            </a:r>
          </a:p>
        </p:txBody>
      </p:sp>
    </p:spTree>
    <p:extLst>
      <p:ext uri="{BB962C8B-B14F-4D97-AF65-F5344CB8AC3E}">
        <p14:creationId xmlns:p14="http://schemas.microsoft.com/office/powerpoint/2010/main" val="2620927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with Heading">
    <p:spTree>
      <p:nvGrpSpPr>
        <p:cNvPr id="1" name=""/>
        <p:cNvGrpSpPr/>
        <p:nvPr/>
      </p:nvGrpSpPr>
      <p:grpSpPr>
        <a:xfrm>
          <a:off x="0" y="0"/>
          <a:ext cx="0" cy="0"/>
          <a:chOff x="0" y="0"/>
          <a:chExt cx="0" cy="0"/>
        </a:xfrm>
      </p:grpSpPr>
      <p:sp>
        <p:nvSpPr>
          <p:cNvPr id="6" name="Text Placeholder 5"/>
          <p:cNvSpPr>
            <a:spLocks noGrp="1"/>
          </p:cNvSpPr>
          <p:nvPr>
            <p:ph type="body" sz="quarter" idx="11" hasCustomPrompt="1"/>
          </p:nvPr>
        </p:nvSpPr>
        <p:spPr>
          <a:xfrm>
            <a:off x="447736" y="1091939"/>
            <a:ext cx="8246492" cy="373561"/>
          </a:xfrm>
          <a:prstGeom prst="rect">
            <a:avLst/>
          </a:prstGeom>
        </p:spPr>
        <p:txBody>
          <a:bodyPr>
            <a:noAutofit/>
          </a:bodyPr>
          <a:lstStyle>
            <a:lvl1pPr marL="0" indent="0">
              <a:lnSpc>
                <a:spcPct val="100000"/>
              </a:lnSpc>
              <a:buFontTx/>
              <a:buNone/>
              <a:defRPr sz="1800" b="1" i="0"/>
            </a:lvl1pPr>
          </a:lstStyle>
          <a:p>
            <a:pPr lvl="0"/>
            <a:r>
              <a:rPr lang="en-US"/>
              <a:t>Click to edit heading</a:t>
            </a:r>
          </a:p>
        </p:txBody>
      </p:sp>
      <p:sp>
        <p:nvSpPr>
          <p:cNvPr id="4" name="Title 3"/>
          <p:cNvSpPr>
            <a:spLocks noGrp="1"/>
          </p:cNvSpPr>
          <p:nvPr>
            <p:ph type="title" hasCustomPrompt="1"/>
          </p:nvPr>
        </p:nvSpPr>
        <p:spPr/>
        <p:txBody>
          <a:bodyPr/>
          <a:lstStyle/>
          <a:p>
            <a:r>
              <a:rPr lang="en-US" dirty="0"/>
              <a:t>Click to Edit Title</a:t>
            </a:r>
            <a:endParaRPr lang="en-US"/>
          </a:p>
        </p:txBody>
      </p:sp>
      <p:sp>
        <p:nvSpPr>
          <p:cNvPr id="5" name="Slide Number Placeholder 4"/>
          <p:cNvSpPr>
            <a:spLocks noGrp="1"/>
          </p:cNvSpPr>
          <p:nvPr>
            <p:ph type="sldNum" sz="quarter" idx="14"/>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7" name="Text Placeholder 2"/>
          <p:cNvSpPr>
            <a:spLocks noGrp="1"/>
          </p:cNvSpPr>
          <p:nvPr>
            <p:ph idx="15" hasCustomPrompt="1"/>
          </p:nvPr>
        </p:nvSpPr>
        <p:spPr bwMode="auto">
          <a:xfrm>
            <a:off x="447720" y="1555059"/>
            <a:ext cx="8241707" cy="2848436"/>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a:defRPr sz="1500"/>
            </a:lvl1pPr>
            <a:lvl2pPr>
              <a:defRPr sz="1500"/>
            </a:lvl2pPr>
            <a:lvl3pPr>
              <a:defRPr sz="1500"/>
            </a:lvl3pPr>
            <a:lvl4pPr>
              <a:defRPr sz="1500"/>
            </a:lvl4pPr>
            <a:lvl5pP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30711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Line Introduction">
    <p:spTree>
      <p:nvGrpSpPr>
        <p:cNvPr id="1" name=""/>
        <p:cNvGrpSpPr/>
        <p:nvPr/>
      </p:nvGrpSpPr>
      <p:grpSpPr>
        <a:xfrm>
          <a:off x="0" y="0"/>
          <a:ext cx="0" cy="0"/>
          <a:chOff x="0" y="0"/>
          <a:chExt cx="0" cy="0"/>
        </a:xfrm>
      </p:grpSpPr>
      <p:sp>
        <p:nvSpPr>
          <p:cNvPr id="6" name="Text Placeholder 5"/>
          <p:cNvSpPr>
            <a:spLocks noGrp="1"/>
          </p:cNvSpPr>
          <p:nvPr>
            <p:ph type="body" sz="quarter" idx="11" hasCustomPrompt="1"/>
          </p:nvPr>
        </p:nvSpPr>
        <p:spPr>
          <a:xfrm>
            <a:off x="447736" y="1091940"/>
            <a:ext cx="8246492" cy="650378"/>
          </a:xfrm>
          <a:prstGeom prst="rect">
            <a:avLst/>
          </a:prstGeom>
        </p:spPr>
        <p:txBody>
          <a:bodyPr>
            <a:noAutofit/>
          </a:bodyPr>
          <a:lstStyle>
            <a:lvl1pPr marL="0" indent="0">
              <a:lnSpc>
                <a:spcPct val="100000"/>
              </a:lnSpc>
              <a:buFontTx/>
              <a:buNone/>
              <a:defRPr sz="1800" b="1" i="0">
                <a:solidFill>
                  <a:schemeClr val="accent1"/>
                </a:solidFill>
              </a:defRPr>
            </a:lvl1pPr>
          </a:lstStyle>
          <a:p>
            <a:pPr lvl="0"/>
            <a:r>
              <a:rPr lang="en-US"/>
              <a:t>Click to edit text. Main idea, quote, or phrase two lines and under may go in this text box. </a:t>
            </a:r>
          </a:p>
        </p:txBody>
      </p:sp>
      <p:sp>
        <p:nvSpPr>
          <p:cNvPr id="4" name="Title 3"/>
          <p:cNvSpPr>
            <a:spLocks noGrp="1"/>
          </p:cNvSpPr>
          <p:nvPr>
            <p:ph type="title" hasCustomPrompt="1"/>
          </p:nvPr>
        </p:nvSpPr>
        <p:spPr/>
        <p:txBody>
          <a:bodyPr/>
          <a:lstStyle/>
          <a:p>
            <a:r>
              <a:rPr lang="en-US" dirty="0"/>
              <a:t>Click to Edit Title</a:t>
            </a:r>
            <a:endParaRPr lang="en-US"/>
          </a:p>
        </p:txBody>
      </p:sp>
      <p:sp>
        <p:nvSpPr>
          <p:cNvPr id="5" name="Slide Number Placeholder 4"/>
          <p:cNvSpPr>
            <a:spLocks noGrp="1"/>
          </p:cNvSpPr>
          <p:nvPr>
            <p:ph type="sldNum" sz="quarter" idx="14"/>
          </p:nvPr>
        </p:nvSpPr>
        <p:spPr/>
        <p:txBody>
          <a:bodyPr/>
          <a:lstStyle/>
          <a:p>
            <a:pPr fontAlgn="base">
              <a:spcAft>
                <a:spcPct val="0"/>
              </a:spcAft>
              <a:defRPr/>
            </a:pPr>
            <a:fld id="{4472AB7F-E8D0-4874-A9B8-335B68DC5F05}" type="slidenum">
              <a:rPr lang="en-US"/>
              <a:pPr fontAlgn="base">
                <a:spcAft>
                  <a:spcPct val="0"/>
                </a:spcAft>
                <a:defRPr/>
              </a:pPr>
              <a:t>‹#›</a:t>
            </a:fld>
            <a:endParaRPr lang="en-US" dirty="0"/>
          </a:p>
        </p:txBody>
      </p:sp>
      <p:sp>
        <p:nvSpPr>
          <p:cNvPr id="7" name="Text Placeholder 2"/>
          <p:cNvSpPr>
            <a:spLocks noGrp="1"/>
          </p:cNvSpPr>
          <p:nvPr>
            <p:ph idx="15" hasCustomPrompt="1"/>
          </p:nvPr>
        </p:nvSpPr>
        <p:spPr bwMode="auto">
          <a:xfrm>
            <a:off x="447720" y="1833518"/>
            <a:ext cx="8241707" cy="2569977"/>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lvl1pPr>
              <a:defRPr sz="1500"/>
            </a:lvl1pPr>
            <a:lvl2pPr>
              <a:defRPr sz="1500"/>
            </a:lvl2pPr>
            <a:lvl3pPr>
              <a:defRPr sz="1500"/>
            </a:lvl3pPr>
            <a:lvl4pPr>
              <a:defRPr sz="1500"/>
            </a:lvl4pPr>
            <a:lvl5pPr>
              <a:defRPr sz="1500"/>
            </a:lvl5pPr>
          </a:lstStyle>
          <a:p>
            <a:pPr lvl="0"/>
            <a:r>
              <a:rPr lang="en-US"/>
              <a:t>Add text here</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5739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slideLayout" Target="../slideLayouts/slideLayout18.xml"/><Relationship Id="rId18" Type="http://schemas.openxmlformats.org/officeDocument/2006/relationships/slideLayout" Target="../slideLayouts/slideLayout23.xml"/><Relationship Id="rId3" Type="http://schemas.openxmlformats.org/officeDocument/2006/relationships/slideLayout" Target="../slideLayouts/slideLayout8.xml"/><Relationship Id="rId21" Type="http://schemas.openxmlformats.org/officeDocument/2006/relationships/image" Target="../media/image5.png"/><Relationship Id="rId7" Type="http://schemas.openxmlformats.org/officeDocument/2006/relationships/slideLayout" Target="../slideLayouts/slideLayout12.xml"/><Relationship Id="rId12" Type="http://schemas.openxmlformats.org/officeDocument/2006/relationships/slideLayout" Target="../slideLayouts/slideLayout17.xml"/><Relationship Id="rId17" Type="http://schemas.openxmlformats.org/officeDocument/2006/relationships/slideLayout" Target="../slideLayouts/slideLayout22.xml"/><Relationship Id="rId2" Type="http://schemas.openxmlformats.org/officeDocument/2006/relationships/slideLayout" Target="../slideLayouts/slideLayout7.xml"/><Relationship Id="rId16" Type="http://schemas.openxmlformats.org/officeDocument/2006/relationships/slideLayout" Target="../slideLayouts/slideLayout21.xml"/><Relationship Id="rId20" Type="http://schemas.openxmlformats.org/officeDocument/2006/relationships/theme" Target="../theme/theme3.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slideLayout" Target="../slideLayouts/slideLayout20.xml"/><Relationship Id="rId10" Type="http://schemas.openxmlformats.org/officeDocument/2006/relationships/slideLayout" Target="../slideLayouts/slideLayout15.xml"/><Relationship Id="rId19" Type="http://schemas.openxmlformats.org/officeDocument/2006/relationships/slideLayout" Target="../slideLayouts/slideLayout24.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slideLayout" Target="../slideLayouts/slideLayout19.xml"/><Relationship Id="rId22" Type="http://schemas.openxmlformats.org/officeDocument/2006/relationships/image" Target="../media/image6.png"/></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Layout" Target="../slideLayouts/slideLayout27.xml"/><Relationship Id="rId7" Type="http://schemas.openxmlformats.org/officeDocument/2006/relationships/theme" Target="../theme/theme4.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5" Type="http://schemas.openxmlformats.org/officeDocument/2006/relationships/slideLayout" Target="../slideLayouts/slideLayout29.xml"/><Relationship Id="rId4" Type="http://schemas.openxmlformats.org/officeDocument/2006/relationships/slideLayout" Target="../slideLayouts/slideLayout28.xml"/><Relationship Id="rId9" Type="http://schemas.openxmlformats.org/officeDocument/2006/relationships/image" Target="../media/image6.png"/></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33.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slideLayout" Target="../slideLayouts/slideLayout46.xml"/><Relationship Id="rId18" Type="http://schemas.openxmlformats.org/officeDocument/2006/relationships/slideLayout" Target="../slideLayouts/slideLayout51.xml"/><Relationship Id="rId3" Type="http://schemas.openxmlformats.org/officeDocument/2006/relationships/slideLayout" Target="../slideLayouts/slideLayout36.xml"/><Relationship Id="rId21" Type="http://schemas.openxmlformats.org/officeDocument/2006/relationships/image" Target="../media/image6.png"/><Relationship Id="rId7" Type="http://schemas.openxmlformats.org/officeDocument/2006/relationships/slideLayout" Target="../slideLayouts/slideLayout40.xml"/><Relationship Id="rId12" Type="http://schemas.openxmlformats.org/officeDocument/2006/relationships/slideLayout" Target="../slideLayouts/slideLayout45.xml"/><Relationship Id="rId17" Type="http://schemas.openxmlformats.org/officeDocument/2006/relationships/slideLayout" Target="../slideLayouts/slideLayout50.xml"/><Relationship Id="rId2" Type="http://schemas.openxmlformats.org/officeDocument/2006/relationships/slideLayout" Target="../slideLayouts/slideLayout35.xml"/><Relationship Id="rId16" Type="http://schemas.openxmlformats.org/officeDocument/2006/relationships/slideLayout" Target="../slideLayouts/slideLayout49.xml"/><Relationship Id="rId20" Type="http://schemas.openxmlformats.org/officeDocument/2006/relationships/image" Target="../media/image7.png"/><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slideLayout" Target="../slideLayouts/slideLayout48.xml"/><Relationship Id="rId10" Type="http://schemas.openxmlformats.org/officeDocument/2006/relationships/slideLayout" Target="../slideLayouts/slideLayout43.xml"/><Relationship Id="rId19" Type="http://schemas.openxmlformats.org/officeDocument/2006/relationships/theme" Target="../theme/theme6.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slideLayout" Target="../slideLayouts/slideLayout47.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59.xml"/><Relationship Id="rId13" Type="http://schemas.openxmlformats.org/officeDocument/2006/relationships/slideLayout" Target="../slideLayouts/slideLayout64.xml"/><Relationship Id="rId18" Type="http://schemas.openxmlformats.org/officeDocument/2006/relationships/slideLayout" Target="../slideLayouts/slideLayout69.xml"/><Relationship Id="rId3" Type="http://schemas.openxmlformats.org/officeDocument/2006/relationships/slideLayout" Target="../slideLayouts/slideLayout54.xml"/><Relationship Id="rId21" Type="http://schemas.openxmlformats.org/officeDocument/2006/relationships/image" Target="../media/image14.png"/><Relationship Id="rId7" Type="http://schemas.openxmlformats.org/officeDocument/2006/relationships/slideLayout" Target="../slideLayouts/slideLayout58.xml"/><Relationship Id="rId12" Type="http://schemas.openxmlformats.org/officeDocument/2006/relationships/slideLayout" Target="../slideLayouts/slideLayout63.xml"/><Relationship Id="rId17" Type="http://schemas.openxmlformats.org/officeDocument/2006/relationships/slideLayout" Target="../slideLayouts/slideLayout68.xml"/><Relationship Id="rId2" Type="http://schemas.openxmlformats.org/officeDocument/2006/relationships/slideLayout" Target="../slideLayouts/slideLayout53.xml"/><Relationship Id="rId16" Type="http://schemas.openxmlformats.org/officeDocument/2006/relationships/slideLayout" Target="../slideLayouts/slideLayout67.xml"/><Relationship Id="rId20" Type="http://schemas.openxmlformats.org/officeDocument/2006/relationships/theme" Target="../theme/theme7.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5" Type="http://schemas.openxmlformats.org/officeDocument/2006/relationships/slideLayout" Target="../slideLayouts/slideLayout66.xml"/><Relationship Id="rId10" Type="http://schemas.openxmlformats.org/officeDocument/2006/relationships/slideLayout" Target="../slideLayouts/slideLayout61.xml"/><Relationship Id="rId19" Type="http://schemas.openxmlformats.org/officeDocument/2006/relationships/slideLayout" Target="../slideLayouts/slideLayout70.xml"/><Relationship Id="rId4" Type="http://schemas.openxmlformats.org/officeDocument/2006/relationships/slideLayout" Target="../slideLayouts/slideLayout55.xml"/><Relationship Id="rId9" Type="http://schemas.openxmlformats.org/officeDocument/2006/relationships/slideLayout" Target="../slideLayouts/slideLayout60.xml"/><Relationship Id="rId14" Type="http://schemas.openxmlformats.org/officeDocument/2006/relationships/slideLayout" Target="../slideLayouts/slideLayout65.xml"/><Relationship Id="rId22"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Picture 8" descr="14GSGL0011_D08_PPT_Cover_Global-Language-of-Business.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70750" y="965933"/>
            <a:ext cx="1429409" cy="77511"/>
          </a:xfrm>
          <a:prstGeom prst="rect">
            <a:avLst/>
          </a:prstGeom>
        </p:spPr>
      </p:pic>
      <p:pic>
        <p:nvPicPr>
          <p:cNvPr id="2" name="Imag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20339" y="641571"/>
            <a:ext cx="1254352" cy="637629"/>
          </a:xfrm>
          <a:prstGeom prst="rect">
            <a:avLst/>
          </a:prstGeom>
        </p:spPr>
      </p:pic>
    </p:spTree>
    <p:extLst>
      <p:ext uri="{BB962C8B-B14F-4D97-AF65-F5344CB8AC3E}">
        <p14:creationId xmlns:p14="http://schemas.microsoft.com/office/powerpoint/2010/main" val="3524010020"/>
      </p:ext>
    </p:extLst>
  </p:cSld>
  <p:clrMap bg1="lt1" tx1="dk1" bg2="lt2" tx2="dk2" accent1="accent1" accent2="accent2" accent3="accent3" accent4="accent4" accent5="accent5" accent6="accent6" hlink="hlink" folHlink="folHlink"/>
  <p:sldLayoutIdLst>
    <p:sldLayoutId id="2147483674" r:id="rId1"/>
    <p:sldLayoutId id="2147483751" r:id="rId2"/>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 name="Picture 4" descr="14GSGL0011_D08_PPT_Cover_Global-Language-of-Business.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70750" y="965933"/>
            <a:ext cx="1429409" cy="77511"/>
          </a:xfrm>
          <a:prstGeom prst="rect">
            <a:avLst/>
          </a:prstGeom>
        </p:spPr>
      </p:pic>
      <p:pic>
        <p:nvPicPr>
          <p:cNvPr id="6" name="Imag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20339" y="641571"/>
            <a:ext cx="1254352" cy="637629"/>
          </a:xfrm>
          <a:prstGeom prst="rect">
            <a:avLst/>
          </a:prstGeom>
        </p:spPr>
      </p:pic>
    </p:spTree>
    <p:extLst>
      <p:ext uri="{BB962C8B-B14F-4D97-AF65-F5344CB8AC3E}">
        <p14:creationId xmlns:p14="http://schemas.microsoft.com/office/powerpoint/2010/main" val="2732107837"/>
      </p:ext>
    </p:extLst>
  </p:cSld>
  <p:clrMap bg1="lt1" tx1="dk1" bg2="lt2" tx2="dk2" accent1="accent1" accent2="accent2" accent3="accent3" accent4="accent4" accent5="accent5" accent6="accent6" hlink="hlink" folHlink="folHlink"/>
  <p:sldLayoutIdLst>
    <p:sldLayoutId id="2147483904" r:id="rId1"/>
    <p:sldLayoutId id="2147483905" r:id="rId2"/>
    <p:sldLayoutId id="2147483850" r:id="rId3"/>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1"/>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47479" y="172643"/>
            <a:ext cx="8243942" cy="679647"/>
          </a:xfrm>
          <a:prstGeom prst="rect">
            <a:avLst/>
          </a:prstGeom>
          <a:noFill/>
          <a:ln>
            <a:noFill/>
          </a:ln>
        </p:spPr>
        <p:txBody>
          <a:bodyPr vert="horz" wrap="square" lIns="0" tIns="45716" rIns="91431" bIns="45716" numCol="1" anchor="ctr" anchorCtr="0" compatLnSpc="1">
            <a:prstTxWarp prst="textNoShape">
              <a:avLst/>
            </a:prstTxWarp>
          </a:bodyPr>
          <a:lstStyle/>
          <a:p>
            <a:pPr lvl="0"/>
            <a:r>
              <a:rPr lang="en-US" dirty="0"/>
              <a:t>Click to Edit Title</a:t>
            </a:r>
          </a:p>
        </p:txBody>
      </p:sp>
      <p:sp>
        <p:nvSpPr>
          <p:cNvPr id="15" name="Text Placeholder 19"/>
          <p:cNvSpPr txBox="1">
            <a:spLocks/>
          </p:cNvSpPr>
          <p:nvPr/>
        </p:nvSpPr>
        <p:spPr>
          <a:xfrm>
            <a:off x="5086351" y="4791985"/>
            <a:ext cx="2770356" cy="101042"/>
          </a:xfrm>
          <a:prstGeom prst="rect">
            <a:avLst/>
          </a:prstGeom>
        </p:spPr>
        <p:txBody>
          <a:bodyPr lIns="0" tIns="0" rIns="0" bIns="0"/>
          <a:lstStyle>
            <a:lvl1pPr marL="0" marR="0" indent="0" algn="r" defTabSz="457155" rtl="0" eaLnBrk="1" fontAlgn="base" latinLnBrk="0" hangingPunct="1">
              <a:lnSpc>
                <a:spcPct val="100000"/>
              </a:lnSpc>
              <a:spcBef>
                <a:spcPct val="20000"/>
              </a:spcBef>
              <a:spcAft>
                <a:spcPct val="0"/>
              </a:spcAft>
              <a:buClr>
                <a:schemeClr val="accent1"/>
              </a:buClr>
              <a:buSzTx/>
              <a:buFont typeface="Arial"/>
              <a:buNone/>
              <a:tabLst/>
              <a:defRPr sz="600" b="0" kern="1200" cap="none" spc="0" baseline="0">
                <a:solidFill>
                  <a:schemeClr val="tx1"/>
                </a:solidFill>
                <a:latin typeface="Verdana"/>
                <a:ea typeface="ＭＳ Ｐゴシック" charset="0"/>
                <a:cs typeface="Verdana"/>
              </a:defRPr>
            </a:lvl1pPr>
            <a:lvl2pPr marL="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2pPr>
            <a:lvl3pPr marL="557784" indent="-285750" algn="l" defTabSz="457155" rtl="0" eaLnBrk="1" fontAlgn="base" hangingPunct="1">
              <a:lnSpc>
                <a:spcPts val="2500"/>
              </a:lnSpc>
              <a:spcBef>
                <a:spcPts val="400"/>
              </a:spcBef>
              <a:spcAft>
                <a:spcPct val="0"/>
              </a:spcAft>
              <a:buClr>
                <a:schemeClr val="accent1"/>
              </a:buClr>
              <a:buFont typeface="Lucida Grande"/>
              <a:buChar char="­"/>
              <a:defRPr sz="1700" kern="1200">
                <a:solidFill>
                  <a:srgbClr val="002C6C"/>
                </a:solidFill>
                <a:latin typeface="Verdana"/>
                <a:ea typeface="ＭＳ Ｐゴシック" charset="0"/>
                <a:cs typeface="Verdana"/>
              </a:defRPr>
            </a:lvl3pPr>
            <a:lvl4pPr marL="82296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4pPr>
            <a:lvl5pPr marL="1051560" indent="-228578" algn="l" defTabSz="457155" rtl="0" eaLnBrk="1" fontAlgn="base" hangingPunct="1">
              <a:lnSpc>
                <a:spcPts val="2500"/>
              </a:lnSpc>
              <a:spcBef>
                <a:spcPts val="400"/>
              </a:spcBef>
              <a:spcAft>
                <a:spcPct val="0"/>
              </a:spcAft>
              <a:buClr>
                <a:schemeClr val="accent1"/>
              </a:buClr>
              <a:buSzPct val="100000"/>
              <a:buFont typeface="Lucida Grande"/>
              <a:buChar char="­"/>
              <a:defRPr sz="1700" kern="1200">
                <a:solidFill>
                  <a:srgbClr val="002C6C"/>
                </a:solidFill>
                <a:latin typeface="Verdana"/>
                <a:ea typeface="ＭＳ Ｐゴシック" charset="0"/>
                <a:cs typeface="Verdana"/>
              </a:defRPr>
            </a:lvl5pPr>
            <a:lvl6pPr marL="2514354"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9"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65"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21"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solidFill>
                  <a:srgbClr val="454545"/>
                </a:solidFill>
              </a:rPr>
              <a:t>© GS1 in Europe</a:t>
            </a:r>
            <a:r>
              <a:rPr lang="en-US" baseline="0" dirty="0">
                <a:solidFill>
                  <a:srgbClr val="454545"/>
                </a:solidFill>
              </a:rPr>
              <a:t> </a:t>
            </a:r>
            <a:r>
              <a:rPr lang="en-US" dirty="0">
                <a:solidFill>
                  <a:srgbClr val="454545"/>
                </a:solidFill>
              </a:rPr>
              <a:t>2019</a:t>
            </a:r>
          </a:p>
        </p:txBody>
      </p:sp>
      <p:sp>
        <p:nvSpPr>
          <p:cNvPr id="7" name="Slide Number Placeholder 9"/>
          <p:cNvSpPr>
            <a:spLocks noGrp="1"/>
          </p:cNvSpPr>
          <p:nvPr>
            <p:ph type="sldNum" sz="quarter" idx="4"/>
          </p:nvPr>
        </p:nvSpPr>
        <p:spPr>
          <a:xfrm>
            <a:off x="8447485" y="4759630"/>
            <a:ext cx="247535" cy="150195"/>
          </a:xfrm>
          <a:prstGeom prst="rect">
            <a:avLst/>
          </a:prstGeom>
        </p:spPr>
        <p:txBody>
          <a:bodyPr vert="horz" wrap="square" lIns="0" tIns="0" rIns="0" bIns="0" numCol="1" anchor="ctr" anchorCtr="0" compatLnSpc="1">
            <a:prstTxWarp prst="textNoShape">
              <a:avLst/>
            </a:prstTxWarp>
          </a:bodyPr>
          <a:lstStyle>
            <a:lvl1pPr algn="r">
              <a:defRPr sz="700" smtClean="0">
                <a:solidFill>
                  <a:srgbClr val="454545"/>
                </a:solidFill>
                <a:latin typeface="Verdana"/>
                <a:cs typeface="Verdana"/>
              </a:defRPr>
            </a:lvl1pPr>
          </a:lstStyle>
          <a:p>
            <a:pPr fontAlgn="base">
              <a:spcAft>
                <a:spcPct val="0"/>
              </a:spcAft>
              <a:defRPr/>
            </a:pPr>
            <a:fld id="{4472AB7F-E8D0-4874-A9B8-335B68DC5F05}" type="slidenum">
              <a:rPr lang="en-US"/>
              <a:pPr fontAlgn="base">
                <a:spcAft>
                  <a:spcPct val="0"/>
                </a:spcAft>
                <a:defRPr/>
              </a:pPr>
              <a:t>‹#›</a:t>
            </a:fld>
            <a:endParaRPr lang="en-US" dirty="0"/>
          </a:p>
        </p:txBody>
      </p:sp>
      <p:pic>
        <p:nvPicPr>
          <p:cNvPr id="8" name="Image 7"/>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442130" y="4644844"/>
            <a:ext cx="747078" cy="379765"/>
          </a:xfrm>
          <a:prstGeom prst="rect">
            <a:avLst/>
          </a:prstGeom>
        </p:spPr>
      </p:pic>
    </p:spTree>
    <p:extLst>
      <p:ext uri="{BB962C8B-B14F-4D97-AF65-F5344CB8AC3E}">
        <p14:creationId xmlns:p14="http://schemas.microsoft.com/office/powerpoint/2010/main" val="2454644457"/>
      </p:ext>
    </p:extLst>
  </p:cSld>
  <p:clrMap bg1="lt1" tx1="dk1" bg2="lt2" tx2="dk2" accent1="accent1" accent2="accent2" accent3="accent3" accent4="accent4" accent5="accent5" accent6="accent6" hlink="hlink" folHlink="folHlink"/>
  <p:sldLayoutIdLst>
    <p:sldLayoutId id="2147483855" r:id="rId1"/>
    <p:sldLayoutId id="2147483812" r:id="rId2"/>
    <p:sldLayoutId id="2147483813" r:id="rId3"/>
    <p:sldLayoutId id="2147483856" r:id="rId4"/>
    <p:sldLayoutId id="2147483857" r:id="rId5"/>
    <p:sldLayoutId id="2147483816" r:id="rId6"/>
    <p:sldLayoutId id="2147483817" r:id="rId7"/>
    <p:sldLayoutId id="2147483818" r:id="rId8"/>
    <p:sldLayoutId id="2147483819" r:id="rId9"/>
    <p:sldLayoutId id="2147483820" r:id="rId10"/>
    <p:sldLayoutId id="2147483821" r:id="rId11"/>
    <p:sldLayoutId id="2147483822" r:id="rId12"/>
    <p:sldLayoutId id="2147483823" r:id="rId13"/>
    <p:sldLayoutId id="2147483829" r:id="rId14"/>
    <p:sldLayoutId id="2147483824" r:id="rId15"/>
    <p:sldLayoutId id="2147483826" r:id="rId16"/>
    <p:sldLayoutId id="2147483827" r:id="rId17"/>
    <p:sldLayoutId id="2147483828" r:id="rId18"/>
    <p:sldLayoutId id="2147483858" r:id="rId19"/>
  </p:sldLayoutIdLst>
  <p:hf hdr="0" ftr="0" dt="0"/>
  <p:txStyles>
    <p:titleStyle>
      <a:lvl1pPr algn="l" defTabSz="457155" rtl="0" eaLnBrk="1" fontAlgn="base" hangingPunct="1">
        <a:spcBef>
          <a:spcPct val="0"/>
        </a:spcBef>
        <a:spcAft>
          <a:spcPct val="0"/>
        </a:spcAft>
        <a:defRPr sz="2500" kern="1200" cap="none" spc="0">
          <a:solidFill>
            <a:schemeClr val="tx2"/>
          </a:solidFill>
          <a:latin typeface="Verdana"/>
          <a:ea typeface="ＭＳ Ｐゴシック" charset="0"/>
          <a:cs typeface="Verdana"/>
        </a:defRPr>
      </a:lvl1pPr>
      <a:lvl2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2pPr>
      <a:lvl3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3pPr>
      <a:lvl4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4pPr>
      <a:lvl5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5pPr>
      <a:lvl6pPr marL="457155"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6pPr>
      <a:lvl7pPr marL="914310"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7pPr>
      <a:lvl8pPr marL="1371466"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8pPr>
      <a:lvl9pPr marL="1828622"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9pPr>
    </p:titleStyle>
    <p:bodyStyle>
      <a:lvl1pPr marL="360000" marR="0" indent="-285750" algn="l" defTabSz="457155" rtl="0" eaLnBrk="1" fontAlgn="base" latinLnBrk="0" hangingPunct="1">
        <a:lnSpc>
          <a:spcPct val="110000"/>
        </a:lnSpc>
        <a:spcBef>
          <a:spcPts val="400"/>
        </a:spcBef>
        <a:spcAft>
          <a:spcPct val="0"/>
        </a:spcAft>
        <a:buClr>
          <a:schemeClr val="accent1"/>
        </a:buClr>
        <a:buSzTx/>
        <a:buFont typeface="Arial"/>
        <a:buChar char="•"/>
        <a:tabLst/>
        <a:defRPr sz="1700" b="0" i="0" kern="1200" baseline="0">
          <a:solidFill>
            <a:schemeClr val="tx2"/>
          </a:solidFill>
          <a:latin typeface="Verdana"/>
          <a:ea typeface="ＭＳ Ｐゴシック" charset="0"/>
          <a:cs typeface="Verdana"/>
        </a:defRPr>
      </a:lvl1pPr>
      <a:lvl2pPr marL="558000" marR="0" indent="-285750" algn="l" defTabSz="457155" rtl="0" eaLnBrk="1" fontAlgn="base" latinLnBrk="0" hangingPunct="1">
        <a:lnSpc>
          <a:spcPct val="110000"/>
        </a:lnSpc>
        <a:spcBef>
          <a:spcPts val="400"/>
        </a:spcBef>
        <a:spcAft>
          <a:spcPct val="0"/>
        </a:spcAft>
        <a:buClr>
          <a:schemeClr val="accent1"/>
        </a:buClr>
        <a:buSzTx/>
        <a:buFont typeface="Lucida Grande"/>
        <a:buChar char="­"/>
        <a:tabLst/>
        <a:defRPr sz="1700" b="0" i="0" kern="1200">
          <a:solidFill>
            <a:schemeClr val="tx2"/>
          </a:solidFill>
          <a:latin typeface="Verdana"/>
          <a:ea typeface="ＭＳ Ｐゴシック" charset="0"/>
          <a:cs typeface="Verdana"/>
        </a:defRPr>
      </a:lvl2pPr>
      <a:lvl3pPr marL="824400" indent="-285750" algn="l" defTabSz="457155" rtl="0" eaLnBrk="1" fontAlgn="base" hangingPunct="1">
        <a:lnSpc>
          <a:spcPct val="110000"/>
        </a:lnSpc>
        <a:spcBef>
          <a:spcPts val="400"/>
        </a:spcBef>
        <a:spcAft>
          <a:spcPct val="0"/>
        </a:spcAft>
        <a:buClr>
          <a:schemeClr val="accent1"/>
        </a:buClr>
        <a:buFont typeface="Arial"/>
        <a:buChar char="•"/>
        <a:defRPr sz="1700" b="0" i="0" kern="1200">
          <a:solidFill>
            <a:schemeClr val="tx2"/>
          </a:solidFill>
          <a:latin typeface="Verdana"/>
          <a:ea typeface="ＭＳ Ｐゴシック" charset="0"/>
          <a:cs typeface="Verdana"/>
        </a:defRPr>
      </a:lvl3pPr>
      <a:lvl4pPr marL="1051200" indent="-228578" algn="l" defTabSz="457155" rtl="0" eaLnBrk="1" fontAlgn="base" hangingPunct="1">
        <a:lnSpc>
          <a:spcPct val="110000"/>
        </a:lnSpc>
        <a:spcBef>
          <a:spcPts val="400"/>
        </a:spcBef>
        <a:spcAft>
          <a:spcPct val="0"/>
        </a:spcAft>
        <a:buClr>
          <a:schemeClr val="accent1"/>
        </a:buClr>
        <a:buFont typeface="Lucida Grande"/>
        <a:buChar char="­"/>
        <a:defRPr sz="1700" b="0" i="0" kern="1200">
          <a:solidFill>
            <a:schemeClr val="tx2"/>
          </a:solidFill>
          <a:latin typeface="Verdana"/>
          <a:ea typeface="ＭＳ Ｐゴシック" charset="0"/>
          <a:cs typeface="Verdana"/>
        </a:defRPr>
      </a:lvl4pPr>
      <a:lvl5pPr marL="1267200" indent="-228578" algn="l" defTabSz="457155" rtl="0" eaLnBrk="1" fontAlgn="base" hangingPunct="1">
        <a:lnSpc>
          <a:spcPct val="110000"/>
        </a:lnSpc>
        <a:spcBef>
          <a:spcPts val="400"/>
        </a:spcBef>
        <a:spcAft>
          <a:spcPct val="0"/>
        </a:spcAft>
        <a:buClr>
          <a:schemeClr val="accent1"/>
        </a:buClr>
        <a:buSzPct val="100000"/>
        <a:buFont typeface="Arial"/>
        <a:buChar char="•"/>
        <a:defRPr sz="1700" b="0" i="0" kern="1200">
          <a:solidFill>
            <a:schemeClr val="tx2"/>
          </a:solidFill>
          <a:latin typeface="Verdana"/>
          <a:ea typeface="ＭＳ Ｐゴシック" charset="0"/>
          <a:cs typeface="Verdana"/>
        </a:defRPr>
      </a:lvl5pPr>
      <a:lvl6pPr marL="2514354"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9"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65"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21" indent="-228578" algn="l" defTabSz="457155"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55" rtl="0" eaLnBrk="1" latinLnBrk="0" hangingPunct="1">
        <a:defRPr sz="1800" kern="1200">
          <a:solidFill>
            <a:schemeClr val="tx1"/>
          </a:solidFill>
          <a:latin typeface="+mn-lt"/>
          <a:ea typeface="+mn-ea"/>
          <a:cs typeface="+mn-cs"/>
        </a:defRPr>
      </a:lvl1pPr>
      <a:lvl2pPr marL="457155" algn="l" defTabSz="457155" rtl="0" eaLnBrk="1" latinLnBrk="0" hangingPunct="1">
        <a:defRPr sz="1800" kern="1200">
          <a:solidFill>
            <a:schemeClr val="tx1"/>
          </a:solidFill>
          <a:latin typeface="+mn-lt"/>
          <a:ea typeface="+mn-ea"/>
          <a:cs typeface="+mn-cs"/>
        </a:defRPr>
      </a:lvl2pPr>
      <a:lvl3pPr marL="914310" algn="l" defTabSz="457155" rtl="0" eaLnBrk="1" latinLnBrk="0" hangingPunct="1">
        <a:defRPr sz="1800" kern="1200">
          <a:solidFill>
            <a:schemeClr val="tx1"/>
          </a:solidFill>
          <a:latin typeface="+mn-lt"/>
          <a:ea typeface="+mn-ea"/>
          <a:cs typeface="+mn-cs"/>
        </a:defRPr>
      </a:lvl3pPr>
      <a:lvl4pPr marL="1371466" algn="l" defTabSz="457155" rtl="0" eaLnBrk="1" latinLnBrk="0" hangingPunct="1">
        <a:defRPr sz="1800" kern="1200">
          <a:solidFill>
            <a:schemeClr val="tx1"/>
          </a:solidFill>
          <a:latin typeface="+mn-lt"/>
          <a:ea typeface="+mn-ea"/>
          <a:cs typeface="+mn-cs"/>
        </a:defRPr>
      </a:lvl4pPr>
      <a:lvl5pPr marL="1828622" algn="l" defTabSz="457155" rtl="0" eaLnBrk="1" latinLnBrk="0" hangingPunct="1">
        <a:defRPr sz="1800" kern="1200">
          <a:solidFill>
            <a:schemeClr val="tx1"/>
          </a:solidFill>
          <a:latin typeface="+mn-lt"/>
          <a:ea typeface="+mn-ea"/>
          <a:cs typeface="+mn-cs"/>
        </a:defRPr>
      </a:lvl5pPr>
      <a:lvl6pPr marL="2285777" algn="l" defTabSz="457155" rtl="0" eaLnBrk="1" latinLnBrk="0" hangingPunct="1">
        <a:defRPr sz="1800" kern="1200">
          <a:solidFill>
            <a:schemeClr val="tx1"/>
          </a:solidFill>
          <a:latin typeface="+mn-lt"/>
          <a:ea typeface="+mn-ea"/>
          <a:cs typeface="+mn-cs"/>
        </a:defRPr>
      </a:lvl6pPr>
      <a:lvl7pPr marL="2742932" algn="l" defTabSz="457155" rtl="0" eaLnBrk="1" latinLnBrk="0" hangingPunct="1">
        <a:defRPr sz="1800" kern="1200">
          <a:solidFill>
            <a:schemeClr val="tx1"/>
          </a:solidFill>
          <a:latin typeface="+mn-lt"/>
          <a:ea typeface="+mn-ea"/>
          <a:cs typeface="+mn-cs"/>
        </a:defRPr>
      </a:lvl7pPr>
      <a:lvl8pPr marL="3200087" algn="l" defTabSz="457155" rtl="0" eaLnBrk="1" latinLnBrk="0" hangingPunct="1">
        <a:defRPr sz="1800" kern="1200">
          <a:solidFill>
            <a:schemeClr val="tx1"/>
          </a:solidFill>
          <a:latin typeface="+mn-lt"/>
          <a:ea typeface="+mn-ea"/>
          <a:cs typeface="+mn-cs"/>
        </a:defRPr>
      </a:lvl8pPr>
      <a:lvl9pPr marL="3657243" algn="l" defTabSz="457155"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8"/>
          <a:stretch>
            <a:fillRect/>
          </a:stretch>
        </a:blipFill>
        <a:effectLst/>
      </p:bgPr>
    </p:bg>
    <p:spTree>
      <p:nvGrpSpPr>
        <p:cNvPr id="1" name=""/>
        <p:cNvGrpSpPr/>
        <p:nvPr/>
      </p:nvGrpSpPr>
      <p:grpSpPr>
        <a:xfrm>
          <a:off x="0" y="0"/>
          <a:ext cx="0" cy="0"/>
          <a:chOff x="0" y="0"/>
          <a:chExt cx="0" cy="0"/>
        </a:xfrm>
      </p:grpSpPr>
      <p:sp>
        <p:nvSpPr>
          <p:cNvPr id="6" name="Text Placeholder 19"/>
          <p:cNvSpPr txBox="1">
            <a:spLocks/>
          </p:cNvSpPr>
          <p:nvPr/>
        </p:nvSpPr>
        <p:spPr>
          <a:xfrm>
            <a:off x="5086351" y="4791985"/>
            <a:ext cx="2770356" cy="101042"/>
          </a:xfrm>
          <a:prstGeom prst="rect">
            <a:avLst/>
          </a:prstGeom>
        </p:spPr>
        <p:txBody>
          <a:bodyPr lIns="0" tIns="0" rIns="0" bIns="0"/>
          <a:lstStyle>
            <a:lvl1pPr marL="0" marR="0" indent="0" algn="r" defTabSz="457155" rtl="0" eaLnBrk="1" fontAlgn="base" latinLnBrk="0" hangingPunct="1">
              <a:lnSpc>
                <a:spcPct val="100000"/>
              </a:lnSpc>
              <a:spcBef>
                <a:spcPct val="20000"/>
              </a:spcBef>
              <a:spcAft>
                <a:spcPct val="0"/>
              </a:spcAft>
              <a:buClr>
                <a:schemeClr val="accent1"/>
              </a:buClr>
              <a:buSzTx/>
              <a:buFont typeface="Arial"/>
              <a:buNone/>
              <a:tabLst/>
              <a:defRPr sz="600" b="0" kern="1200" cap="none" spc="0" baseline="0">
                <a:solidFill>
                  <a:schemeClr val="tx1"/>
                </a:solidFill>
                <a:latin typeface="Verdana"/>
                <a:ea typeface="ＭＳ Ｐゴシック" charset="0"/>
                <a:cs typeface="Verdana"/>
              </a:defRPr>
            </a:lvl1pPr>
            <a:lvl2pPr marL="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2pPr>
            <a:lvl3pPr marL="557784" indent="-285750" algn="l" defTabSz="457155" rtl="0" eaLnBrk="1" fontAlgn="base" hangingPunct="1">
              <a:lnSpc>
                <a:spcPts val="2500"/>
              </a:lnSpc>
              <a:spcBef>
                <a:spcPts val="400"/>
              </a:spcBef>
              <a:spcAft>
                <a:spcPct val="0"/>
              </a:spcAft>
              <a:buClr>
                <a:schemeClr val="accent1"/>
              </a:buClr>
              <a:buFont typeface="Lucida Grande"/>
              <a:buChar char="­"/>
              <a:defRPr sz="1700" kern="1200">
                <a:solidFill>
                  <a:srgbClr val="002C6C"/>
                </a:solidFill>
                <a:latin typeface="Verdana"/>
                <a:ea typeface="ＭＳ Ｐゴシック" charset="0"/>
                <a:cs typeface="Verdana"/>
              </a:defRPr>
            </a:lvl3pPr>
            <a:lvl4pPr marL="82296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4pPr>
            <a:lvl5pPr marL="1051560" indent="-228578" algn="l" defTabSz="457155" rtl="0" eaLnBrk="1" fontAlgn="base" hangingPunct="1">
              <a:lnSpc>
                <a:spcPts val="2500"/>
              </a:lnSpc>
              <a:spcBef>
                <a:spcPts val="400"/>
              </a:spcBef>
              <a:spcAft>
                <a:spcPct val="0"/>
              </a:spcAft>
              <a:buClr>
                <a:schemeClr val="accent1"/>
              </a:buClr>
              <a:buSzPct val="100000"/>
              <a:buFont typeface="Lucida Grande"/>
              <a:buChar char="­"/>
              <a:defRPr sz="1700" kern="1200">
                <a:solidFill>
                  <a:srgbClr val="002C6C"/>
                </a:solidFill>
                <a:latin typeface="Verdana"/>
                <a:ea typeface="ＭＳ Ｐゴシック" charset="0"/>
                <a:cs typeface="Verdana"/>
              </a:defRPr>
            </a:lvl5pPr>
            <a:lvl6pPr marL="2514354"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9"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65"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21"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solidFill>
                  <a:srgbClr val="454545"/>
                </a:solidFill>
              </a:rPr>
              <a:t>© GS1 in Europe</a:t>
            </a:r>
            <a:r>
              <a:rPr lang="en-US" baseline="0" dirty="0">
                <a:solidFill>
                  <a:srgbClr val="454545"/>
                </a:solidFill>
              </a:rPr>
              <a:t> </a:t>
            </a:r>
            <a:r>
              <a:rPr lang="en-US" dirty="0">
                <a:solidFill>
                  <a:srgbClr val="454545"/>
                </a:solidFill>
              </a:rPr>
              <a:t>2017</a:t>
            </a:r>
          </a:p>
        </p:txBody>
      </p:sp>
      <p:sp>
        <p:nvSpPr>
          <p:cNvPr id="9" name="Slide Number Placeholder 9"/>
          <p:cNvSpPr>
            <a:spLocks noGrp="1"/>
          </p:cNvSpPr>
          <p:nvPr>
            <p:ph type="sldNum" sz="quarter" idx="4"/>
          </p:nvPr>
        </p:nvSpPr>
        <p:spPr>
          <a:xfrm>
            <a:off x="8447485" y="4759630"/>
            <a:ext cx="247535" cy="150195"/>
          </a:xfrm>
          <a:prstGeom prst="rect">
            <a:avLst/>
          </a:prstGeom>
        </p:spPr>
        <p:txBody>
          <a:bodyPr vert="horz" wrap="square" lIns="0" tIns="0" rIns="0" bIns="0" numCol="1" anchor="ctr" anchorCtr="0" compatLnSpc="1">
            <a:prstTxWarp prst="textNoShape">
              <a:avLst/>
            </a:prstTxWarp>
          </a:bodyPr>
          <a:lstStyle>
            <a:lvl1pPr algn="r">
              <a:defRPr sz="700" smtClean="0">
                <a:solidFill>
                  <a:srgbClr val="454545"/>
                </a:solidFill>
                <a:latin typeface="Verdana"/>
                <a:cs typeface="Verdana"/>
              </a:defRPr>
            </a:lvl1pPr>
          </a:lstStyle>
          <a:p>
            <a:pPr fontAlgn="base">
              <a:spcAft>
                <a:spcPct val="0"/>
              </a:spcAft>
              <a:defRPr/>
            </a:pPr>
            <a:fld id="{4472AB7F-E8D0-4874-A9B8-335B68DC5F05}" type="slidenum">
              <a:rPr lang="en-US"/>
              <a:pPr fontAlgn="base">
                <a:spcAft>
                  <a:spcPct val="0"/>
                </a:spcAft>
                <a:defRPr/>
              </a:pPr>
              <a:t>‹#›</a:t>
            </a:fld>
            <a:endParaRPr lang="en-US" dirty="0"/>
          </a:p>
        </p:txBody>
      </p:sp>
      <p:pic>
        <p:nvPicPr>
          <p:cNvPr id="5" name="Image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42130" y="4644844"/>
            <a:ext cx="747078" cy="379765"/>
          </a:xfrm>
          <a:prstGeom prst="rect">
            <a:avLst/>
          </a:prstGeom>
        </p:spPr>
      </p:pic>
    </p:spTree>
    <p:extLst>
      <p:ext uri="{BB962C8B-B14F-4D97-AF65-F5344CB8AC3E}">
        <p14:creationId xmlns:p14="http://schemas.microsoft.com/office/powerpoint/2010/main" val="4211020604"/>
      </p:ext>
    </p:extLst>
  </p:cSld>
  <p:clrMap bg1="lt1" tx1="dk1" bg2="lt2" tx2="dk2" accent1="accent1" accent2="accent2" accent3="accent3" accent4="accent4" accent5="accent5" accent6="accent6" hlink="hlink" folHlink="folHlink"/>
  <p:sldLayoutIdLst>
    <p:sldLayoutId id="2147483722" r:id="rId1"/>
    <p:sldLayoutId id="2147483727" r:id="rId2"/>
    <p:sldLayoutId id="2147483793" r:id="rId3"/>
    <p:sldLayoutId id="2147483796" r:id="rId4"/>
    <p:sldLayoutId id="2147483794" r:id="rId5"/>
    <p:sldLayoutId id="2147483797" r:id="rId6"/>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5"/>
          <a:stretch>
            <a:fillRect/>
          </a:stretch>
        </a:blipFill>
        <a:effectLst/>
      </p:bgPr>
    </p:bg>
    <p:spTree>
      <p:nvGrpSpPr>
        <p:cNvPr id="1" name=""/>
        <p:cNvGrpSpPr/>
        <p:nvPr/>
      </p:nvGrpSpPr>
      <p:grpSpPr>
        <a:xfrm>
          <a:off x="0" y="0"/>
          <a:ext cx="0" cy="0"/>
          <a:chOff x="0" y="0"/>
          <a:chExt cx="0" cy="0"/>
        </a:xfrm>
      </p:grpSpPr>
      <p:sp>
        <p:nvSpPr>
          <p:cNvPr id="6" name="Text Placeholder 19"/>
          <p:cNvSpPr txBox="1">
            <a:spLocks/>
          </p:cNvSpPr>
          <p:nvPr/>
        </p:nvSpPr>
        <p:spPr>
          <a:xfrm>
            <a:off x="5532749" y="4791984"/>
            <a:ext cx="2323957" cy="127091"/>
          </a:xfrm>
          <a:prstGeom prst="rect">
            <a:avLst/>
          </a:prstGeom>
        </p:spPr>
        <p:txBody>
          <a:bodyPr lIns="0" tIns="0" rIns="0" bIns="0"/>
          <a:lstStyle>
            <a:lvl1pPr marL="0" marR="0" indent="0" algn="r" defTabSz="457155" rtl="0" eaLnBrk="1" fontAlgn="base" latinLnBrk="0" hangingPunct="1">
              <a:lnSpc>
                <a:spcPct val="100000"/>
              </a:lnSpc>
              <a:spcBef>
                <a:spcPct val="20000"/>
              </a:spcBef>
              <a:spcAft>
                <a:spcPct val="0"/>
              </a:spcAft>
              <a:buClr>
                <a:schemeClr val="accent1"/>
              </a:buClr>
              <a:buSzTx/>
              <a:buFont typeface="Arial"/>
              <a:buNone/>
              <a:tabLst/>
              <a:defRPr sz="600" b="0" kern="1200" cap="none" spc="0" baseline="0">
                <a:solidFill>
                  <a:schemeClr val="tx1"/>
                </a:solidFill>
                <a:latin typeface="Verdana"/>
                <a:ea typeface="ＭＳ Ｐゴシック" charset="0"/>
                <a:cs typeface="Verdana"/>
              </a:defRPr>
            </a:lvl1pPr>
            <a:lvl2pPr marL="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2pPr>
            <a:lvl3pPr marL="557784" indent="-285750" algn="l" defTabSz="457155" rtl="0" eaLnBrk="1" fontAlgn="base" hangingPunct="1">
              <a:lnSpc>
                <a:spcPts val="2500"/>
              </a:lnSpc>
              <a:spcBef>
                <a:spcPts val="400"/>
              </a:spcBef>
              <a:spcAft>
                <a:spcPct val="0"/>
              </a:spcAft>
              <a:buClr>
                <a:schemeClr val="accent1"/>
              </a:buClr>
              <a:buFont typeface="Lucida Grande"/>
              <a:buChar char="­"/>
              <a:defRPr sz="1700" kern="1200">
                <a:solidFill>
                  <a:srgbClr val="002C6C"/>
                </a:solidFill>
                <a:latin typeface="Verdana"/>
                <a:ea typeface="ＭＳ Ｐゴシック" charset="0"/>
                <a:cs typeface="Verdana"/>
              </a:defRPr>
            </a:lvl3pPr>
            <a:lvl4pPr marL="82296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4pPr>
            <a:lvl5pPr marL="1051560" indent="-228578" algn="l" defTabSz="457155" rtl="0" eaLnBrk="1" fontAlgn="base" hangingPunct="1">
              <a:lnSpc>
                <a:spcPts val="2500"/>
              </a:lnSpc>
              <a:spcBef>
                <a:spcPts val="400"/>
              </a:spcBef>
              <a:spcAft>
                <a:spcPct val="0"/>
              </a:spcAft>
              <a:buClr>
                <a:schemeClr val="accent1"/>
              </a:buClr>
              <a:buSzPct val="100000"/>
              <a:buFont typeface="Lucida Grande"/>
              <a:buChar char="­"/>
              <a:defRPr sz="1700" kern="1200">
                <a:solidFill>
                  <a:srgbClr val="002C6C"/>
                </a:solidFill>
                <a:latin typeface="Verdana"/>
                <a:ea typeface="ＭＳ Ｐゴシック" charset="0"/>
                <a:cs typeface="Verdana"/>
              </a:defRPr>
            </a:lvl5pPr>
            <a:lvl6pPr marL="2514354"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9"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65"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21"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solidFill>
                  <a:srgbClr val="454545"/>
                </a:solidFill>
              </a:rPr>
              <a:t>© GS1 in Europe</a:t>
            </a:r>
            <a:r>
              <a:rPr lang="en-US" baseline="0" dirty="0">
                <a:solidFill>
                  <a:srgbClr val="454545"/>
                </a:solidFill>
              </a:rPr>
              <a:t> </a:t>
            </a:r>
            <a:r>
              <a:rPr lang="en-US" dirty="0">
                <a:solidFill>
                  <a:srgbClr val="454545"/>
                </a:solidFill>
              </a:rPr>
              <a:t>2017</a:t>
            </a:r>
          </a:p>
        </p:txBody>
      </p:sp>
      <p:sp>
        <p:nvSpPr>
          <p:cNvPr id="9" name="Slide Number Placeholder 9"/>
          <p:cNvSpPr>
            <a:spLocks noGrp="1"/>
          </p:cNvSpPr>
          <p:nvPr>
            <p:ph type="sldNum" sz="quarter" idx="4"/>
          </p:nvPr>
        </p:nvSpPr>
        <p:spPr>
          <a:xfrm>
            <a:off x="8447485" y="4759630"/>
            <a:ext cx="247535" cy="150195"/>
          </a:xfrm>
          <a:prstGeom prst="rect">
            <a:avLst/>
          </a:prstGeom>
        </p:spPr>
        <p:txBody>
          <a:bodyPr vert="horz" wrap="square" lIns="0" tIns="0" rIns="0" bIns="0" numCol="1" anchor="ctr" anchorCtr="0" compatLnSpc="1">
            <a:prstTxWarp prst="textNoShape">
              <a:avLst/>
            </a:prstTxWarp>
          </a:bodyPr>
          <a:lstStyle>
            <a:lvl1pPr algn="r">
              <a:defRPr sz="700" smtClean="0">
                <a:solidFill>
                  <a:srgbClr val="454545"/>
                </a:solidFill>
                <a:latin typeface="Verdana"/>
                <a:cs typeface="Verdana"/>
              </a:defRPr>
            </a:lvl1pPr>
          </a:lstStyle>
          <a:p>
            <a:pPr fontAlgn="base">
              <a:spcAft>
                <a:spcPct val="0"/>
              </a:spcAft>
              <a:defRPr/>
            </a:pPr>
            <a:fld id="{4472AB7F-E8D0-4874-A9B8-335B68DC5F05}" type="slidenum">
              <a:rPr lang="en-US"/>
              <a:pPr fontAlgn="base">
                <a:spcAft>
                  <a:spcPct val="0"/>
                </a:spcAft>
                <a:defRPr/>
              </a:pPr>
              <a:t>‹#›</a:t>
            </a:fld>
            <a:endParaRPr lang="en-US" dirty="0"/>
          </a:p>
        </p:txBody>
      </p:sp>
      <p:pic>
        <p:nvPicPr>
          <p:cNvPr id="5" name="Image 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42130" y="4644844"/>
            <a:ext cx="747078" cy="379765"/>
          </a:xfrm>
          <a:prstGeom prst="rect">
            <a:avLst/>
          </a:prstGeom>
        </p:spPr>
      </p:pic>
    </p:spTree>
    <p:extLst>
      <p:ext uri="{BB962C8B-B14F-4D97-AF65-F5344CB8AC3E}">
        <p14:creationId xmlns:p14="http://schemas.microsoft.com/office/powerpoint/2010/main" val="2031240878"/>
      </p:ext>
    </p:extLst>
  </p:cSld>
  <p:clrMap bg1="lt1" tx1="dk1" bg2="lt2" tx2="dk2" accent1="accent1" accent2="accent2" accent3="accent3" accent4="accent4" accent5="accent5" accent6="accent6" hlink="hlink" folHlink="folHlink"/>
  <p:sldLayoutIdLst>
    <p:sldLayoutId id="2147483849" r:id="rId1"/>
    <p:sldLayoutId id="2147483906" r:id="rId2"/>
    <p:sldLayoutId id="2147483770" r:id="rId3"/>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0"/>
          <a:srcRect/>
          <a:stretch>
            <a:fillRect/>
          </a:stretch>
        </a:blipFill>
        <a:effectLst/>
      </p:bgPr>
    </p:bg>
    <p:spTree>
      <p:nvGrpSpPr>
        <p:cNvPr id="1" name=""/>
        <p:cNvGrpSpPr/>
        <p:nvPr/>
      </p:nvGrpSpPr>
      <p:grpSpPr>
        <a:xfrm>
          <a:off x="0" y="0"/>
          <a:ext cx="0" cy="0"/>
          <a:chOff x="0" y="0"/>
          <a:chExt cx="0" cy="0"/>
        </a:xfrm>
      </p:grpSpPr>
      <p:sp>
        <p:nvSpPr>
          <p:cNvPr id="9" name="Rectangle 8"/>
          <p:cNvSpPr/>
          <p:nvPr/>
        </p:nvSpPr>
        <p:spPr>
          <a:xfrm>
            <a:off x="446287" y="922931"/>
            <a:ext cx="8250038" cy="64494"/>
          </a:xfrm>
          <a:prstGeom prst="rect">
            <a:avLst/>
          </a:prstGeom>
          <a:solidFill>
            <a:srgbClr val="7AC143"/>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 Placeholder 19"/>
          <p:cNvSpPr txBox="1">
            <a:spLocks/>
          </p:cNvSpPr>
          <p:nvPr/>
        </p:nvSpPr>
        <p:spPr>
          <a:xfrm>
            <a:off x="5737125" y="4791984"/>
            <a:ext cx="2119581" cy="112495"/>
          </a:xfrm>
          <a:prstGeom prst="rect">
            <a:avLst/>
          </a:prstGeom>
        </p:spPr>
        <p:txBody>
          <a:bodyPr lIns="0" tIns="0" rIns="0" bIns="0"/>
          <a:lstStyle>
            <a:lvl1pPr marL="0" marR="0" indent="0" algn="r" defTabSz="457155" rtl="0" eaLnBrk="1" fontAlgn="base" latinLnBrk="0" hangingPunct="1">
              <a:lnSpc>
                <a:spcPct val="100000"/>
              </a:lnSpc>
              <a:spcBef>
                <a:spcPct val="20000"/>
              </a:spcBef>
              <a:spcAft>
                <a:spcPct val="0"/>
              </a:spcAft>
              <a:buClr>
                <a:schemeClr val="accent1"/>
              </a:buClr>
              <a:buSzTx/>
              <a:buFont typeface="Arial"/>
              <a:buNone/>
              <a:tabLst/>
              <a:defRPr sz="600" b="0" kern="1200" cap="none" spc="0" baseline="0">
                <a:solidFill>
                  <a:schemeClr val="tx1"/>
                </a:solidFill>
                <a:latin typeface="Verdana"/>
                <a:ea typeface="ＭＳ Ｐゴシック" charset="0"/>
                <a:cs typeface="Verdana"/>
              </a:defRPr>
            </a:lvl1pPr>
            <a:lvl2pPr marL="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2pPr>
            <a:lvl3pPr marL="557784" indent="-285750" algn="l" defTabSz="457155" rtl="0" eaLnBrk="1" fontAlgn="base" hangingPunct="1">
              <a:lnSpc>
                <a:spcPts val="2500"/>
              </a:lnSpc>
              <a:spcBef>
                <a:spcPts val="400"/>
              </a:spcBef>
              <a:spcAft>
                <a:spcPct val="0"/>
              </a:spcAft>
              <a:buClr>
                <a:schemeClr val="accent1"/>
              </a:buClr>
              <a:buFont typeface="Lucida Grande"/>
              <a:buChar char="­"/>
              <a:defRPr sz="1700" kern="1200">
                <a:solidFill>
                  <a:srgbClr val="002C6C"/>
                </a:solidFill>
                <a:latin typeface="Verdana"/>
                <a:ea typeface="ＭＳ Ｐゴシック" charset="0"/>
                <a:cs typeface="Verdana"/>
              </a:defRPr>
            </a:lvl3pPr>
            <a:lvl4pPr marL="82296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4pPr>
            <a:lvl5pPr marL="1051560" indent="-228578" algn="l" defTabSz="457155" rtl="0" eaLnBrk="1" fontAlgn="base" hangingPunct="1">
              <a:lnSpc>
                <a:spcPts val="2500"/>
              </a:lnSpc>
              <a:spcBef>
                <a:spcPts val="400"/>
              </a:spcBef>
              <a:spcAft>
                <a:spcPct val="0"/>
              </a:spcAft>
              <a:buClr>
                <a:schemeClr val="accent1"/>
              </a:buClr>
              <a:buSzPct val="100000"/>
              <a:buFont typeface="Lucida Grande"/>
              <a:buChar char="­"/>
              <a:defRPr sz="1700" kern="1200">
                <a:solidFill>
                  <a:srgbClr val="002C6C"/>
                </a:solidFill>
                <a:latin typeface="Verdana"/>
                <a:ea typeface="ＭＳ Ｐゴシック" charset="0"/>
                <a:cs typeface="Verdana"/>
              </a:defRPr>
            </a:lvl5pPr>
            <a:lvl6pPr marL="2514354"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9"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65"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21"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solidFill>
                  <a:srgbClr val="454545"/>
                </a:solidFill>
              </a:rPr>
              <a:t>© GS1</a:t>
            </a:r>
            <a:r>
              <a:rPr lang="en-US" baseline="0" dirty="0">
                <a:solidFill>
                  <a:srgbClr val="454545"/>
                </a:solidFill>
              </a:rPr>
              <a:t> in Europe 2</a:t>
            </a:r>
            <a:r>
              <a:rPr lang="en-US" dirty="0">
                <a:solidFill>
                  <a:srgbClr val="454545"/>
                </a:solidFill>
              </a:rPr>
              <a:t>017</a:t>
            </a:r>
          </a:p>
        </p:txBody>
      </p:sp>
      <p:sp>
        <p:nvSpPr>
          <p:cNvPr id="13" name="Slide Number Placeholder 9"/>
          <p:cNvSpPr>
            <a:spLocks noGrp="1"/>
          </p:cNvSpPr>
          <p:nvPr>
            <p:ph type="sldNum" sz="quarter" idx="4"/>
          </p:nvPr>
        </p:nvSpPr>
        <p:spPr>
          <a:xfrm>
            <a:off x="8447485" y="4759630"/>
            <a:ext cx="247535" cy="150195"/>
          </a:xfrm>
          <a:prstGeom prst="rect">
            <a:avLst/>
          </a:prstGeom>
        </p:spPr>
        <p:txBody>
          <a:bodyPr vert="horz" wrap="square" lIns="0" tIns="0" rIns="0" bIns="0" numCol="1" anchor="ctr" anchorCtr="0" compatLnSpc="1">
            <a:prstTxWarp prst="textNoShape">
              <a:avLst/>
            </a:prstTxWarp>
          </a:bodyPr>
          <a:lstStyle>
            <a:lvl1pPr algn="r">
              <a:defRPr sz="700" smtClean="0">
                <a:solidFill>
                  <a:srgbClr val="454545"/>
                </a:solidFill>
                <a:latin typeface="Verdana"/>
                <a:cs typeface="Verdana"/>
              </a:defRPr>
            </a:lvl1pPr>
          </a:lstStyle>
          <a:p>
            <a:pPr fontAlgn="base">
              <a:spcAft>
                <a:spcPct val="0"/>
              </a:spcAft>
              <a:defRPr/>
            </a:pPr>
            <a:fld id="{4472AB7F-E8D0-4874-A9B8-335B68DC5F05}" type="slidenum">
              <a:rPr lang="en-US"/>
              <a:pPr fontAlgn="base">
                <a:spcAft>
                  <a:spcPct val="0"/>
                </a:spcAft>
                <a:defRPr/>
              </a:pPr>
              <a:t>‹#›</a:t>
            </a:fld>
            <a:endParaRPr lang="en-US" dirty="0"/>
          </a:p>
        </p:txBody>
      </p:sp>
      <p:sp>
        <p:nvSpPr>
          <p:cNvPr id="16" name="Title Placeholder 1"/>
          <p:cNvSpPr>
            <a:spLocks noGrp="1"/>
          </p:cNvSpPr>
          <p:nvPr>
            <p:ph type="title"/>
          </p:nvPr>
        </p:nvSpPr>
        <p:spPr bwMode="auto">
          <a:xfrm>
            <a:off x="447479" y="172643"/>
            <a:ext cx="8243942" cy="679647"/>
          </a:xfrm>
          <a:prstGeom prst="rect">
            <a:avLst/>
          </a:prstGeom>
          <a:noFill/>
          <a:ln>
            <a:noFill/>
          </a:ln>
        </p:spPr>
        <p:txBody>
          <a:bodyPr vert="horz" wrap="square" lIns="0" tIns="45716" rIns="91431" bIns="45716" numCol="1" anchor="ctr" anchorCtr="0" compatLnSpc="1">
            <a:prstTxWarp prst="textNoShape">
              <a:avLst/>
            </a:prstTxWarp>
          </a:bodyPr>
          <a:lstStyle/>
          <a:p>
            <a:pPr lvl="0"/>
            <a:r>
              <a:rPr lang="en-US" dirty="0"/>
              <a:t>Click to Edit Title</a:t>
            </a:r>
          </a:p>
        </p:txBody>
      </p:sp>
      <p:pic>
        <p:nvPicPr>
          <p:cNvPr id="10" name="Image 9"/>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442130" y="4644844"/>
            <a:ext cx="747078" cy="379765"/>
          </a:xfrm>
          <a:prstGeom prst="rect">
            <a:avLst/>
          </a:prstGeom>
        </p:spPr>
      </p:pic>
    </p:spTree>
    <p:extLst>
      <p:ext uri="{BB962C8B-B14F-4D97-AF65-F5344CB8AC3E}">
        <p14:creationId xmlns:p14="http://schemas.microsoft.com/office/powerpoint/2010/main" val="1904710829"/>
      </p:ext>
    </p:extLst>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 id="2147483842" r:id="rId12"/>
    <p:sldLayoutId id="2147483843" r:id="rId13"/>
    <p:sldLayoutId id="2147483844" r:id="rId14"/>
    <p:sldLayoutId id="2147483845" r:id="rId15"/>
    <p:sldLayoutId id="2147483846" r:id="rId16"/>
    <p:sldLayoutId id="2147483847" r:id="rId17"/>
    <p:sldLayoutId id="2147483848" r:id="rId18"/>
  </p:sldLayoutIdLst>
  <p:hf hdr="0" ftr="0" dt="0"/>
  <p:txStyles>
    <p:titleStyle>
      <a:lvl1pPr algn="l" defTabSz="457155" rtl="0" eaLnBrk="1" fontAlgn="base" hangingPunct="1">
        <a:spcBef>
          <a:spcPct val="0"/>
        </a:spcBef>
        <a:spcAft>
          <a:spcPct val="0"/>
        </a:spcAft>
        <a:defRPr sz="2500" kern="1200" cap="none" spc="0">
          <a:solidFill>
            <a:schemeClr val="tx2"/>
          </a:solidFill>
          <a:latin typeface="Verdana"/>
          <a:ea typeface="ＭＳ Ｐゴシック" charset="0"/>
          <a:cs typeface="Verdana"/>
        </a:defRPr>
      </a:lvl1pPr>
      <a:lvl2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2pPr>
      <a:lvl3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3pPr>
      <a:lvl4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4pPr>
      <a:lvl5pPr algn="l" defTabSz="457155" rtl="0" eaLnBrk="1" fontAlgn="base" hangingPunct="1">
        <a:spcBef>
          <a:spcPct val="0"/>
        </a:spcBef>
        <a:spcAft>
          <a:spcPct val="0"/>
        </a:spcAft>
        <a:defRPr sz="2400">
          <a:solidFill>
            <a:schemeClr val="bg1"/>
          </a:solidFill>
          <a:latin typeface="Arial" charset="0"/>
          <a:ea typeface="ＭＳ Ｐゴシック" charset="0"/>
          <a:cs typeface="ＭＳ Ｐゴシック" charset="0"/>
        </a:defRPr>
      </a:lvl5pPr>
      <a:lvl6pPr marL="457155"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6pPr>
      <a:lvl7pPr marL="914310"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7pPr>
      <a:lvl8pPr marL="1371466"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8pPr>
      <a:lvl9pPr marL="1828622" algn="l" defTabSz="457155" rtl="0" eaLnBrk="1" fontAlgn="base" hangingPunct="1">
        <a:spcBef>
          <a:spcPct val="0"/>
        </a:spcBef>
        <a:spcAft>
          <a:spcPct val="0"/>
        </a:spcAft>
        <a:defRPr sz="2600">
          <a:solidFill>
            <a:srgbClr val="002C6C"/>
          </a:solidFill>
          <a:latin typeface="Arial" charset="0"/>
          <a:ea typeface="ＭＳ Ｐゴシック" charset="0"/>
          <a:cs typeface="ＭＳ Ｐゴシック" charset="0"/>
        </a:defRPr>
      </a:lvl9pPr>
    </p:titleStyle>
    <p:bodyStyle>
      <a:lvl1pPr marL="360000" marR="0" indent="-285750" algn="l" defTabSz="457155" rtl="0" eaLnBrk="1" fontAlgn="base" latinLnBrk="0" hangingPunct="1">
        <a:lnSpc>
          <a:spcPct val="110000"/>
        </a:lnSpc>
        <a:spcBef>
          <a:spcPts val="400"/>
        </a:spcBef>
        <a:spcAft>
          <a:spcPct val="0"/>
        </a:spcAft>
        <a:buClr>
          <a:schemeClr val="accent1"/>
        </a:buClr>
        <a:buSzTx/>
        <a:buFont typeface="Arial"/>
        <a:buChar char="•"/>
        <a:tabLst/>
        <a:defRPr sz="1700" b="0" i="0" kern="1200" baseline="0">
          <a:solidFill>
            <a:schemeClr val="tx2"/>
          </a:solidFill>
          <a:latin typeface="Verdana"/>
          <a:ea typeface="ＭＳ Ｐゴシック" charset="0"/>
          <a:cs typeface="Verdana"/>
        </a:defRPr>
      </a:lvl1pPr>
      <a:lvl2pPr marL="558000" marR="0" indent="-285750" algn="l" defTabSz="457155" rtl="0" eaLnBrk="1" fontAlgn="base" latinLnBrk="0" hangingPunct="1">
        <a:lnSpc>
          <a:spcPct val="110000"/>
        </a:lnSpc>
        <a:spcBef>
          <a:spcPts val="400"/>
        </a:spcBef>
        <a:spcAft>
          <a:spcPct val="0"/>
        </a:spcAft>
        <a:buClr>
          <a:schemeClr val="accent1"/>
        </a:buClr>
        <a:buSzTx/>
        <a:buFont typeface="Lucida Grande"/>
        <a:buChar char="­"/>
        <a:tabLst/>
        <a:defRPr sz="1700" b="0" i="0" kern="1200">
          <a:solidFill>
            <a:schemeClr val="tx2"/>
          </a:solidFill>
          <a:latin typeface="Verdana"/>
          <a:ea typeface="ＭＳ Ｐゴシック" charset="0"/>
          <a:cs typeface="Verdana"/>
        </a:defRPr>
      </a:lvl2pPr>
      <a:lvl3pPr marL="824400" indent="-285750" algn="l" defTabSz="457155" rtl="0" eaLnBrk="1" fontAlgn="base" hangingPunct="1">
        <a:lnSpc>
          <a:spcPct val="110000"/>
        </a:lnSpc>
        <a:spcBef>
          <a:spcPts val="400"/>
        </a:spcBef>
        <a:spcAft>
          <a:spcPct val="0"/>
        </a:spcAft>
        <a:buClr>
          <a:schemeClr val="accent1"/>
        </a:buClr>
        <a:buFont typeface="Arial"/>
        <a:buChar char="•"/>
        <a:defRPr sz="1700" b="0" i="0" kern="1200">
          <a:solidFill>
            <a:schemeClr val="tx2"/>
          </a:solidFill>
          <a:latin typeface="Verdana"/>
          <a:ea typeface="ＭＳ Ｐゴシック" charset="0"/>
          <a:cs typeface="Verdana"/>
        </a:defRPr>
      </a:lvl3pPr>
      <a:lvl4pPr marL="1051200" indent="-228578" algn="l" defTabSz="457155" rtl="0" eaLnBrk="1" fontAlgn="base" hangingPunct="1">
        <a:lnSpc>
          <a:spcPct val="110000"/>
        </a:lnSpc>
        <a:spcBef>
          <a:spcPts val="400"/>
        </a:spcBef>
        <a:spcAft>
          <a:spcPct val="0"/>
        </a:spcAft>
        <a:buClr>
          <a:schemeClr val="accent1"/>
        </a:buClr>
        <a:buFont typeface="Lucida Grande"/>
        <a:buChar char="­"/>
        <a:defRPr sz="1700" b="0" i="0" kern="1200">
          <a:solidFill>
            <a:schemeClr val="tx2"/>
          </a:solidFill>
          <a:latin typeface="Verdana"/>
          <a:ea typeface="ＭＳ Ｐゴシック" charset="0"/>
          <a:cs typeface="Verdana"/>
        </a:defRPr>
      </a:lvl4pPr>
      <a:lvl5pPr marL="1267200" indent="-228578" algn="l" defTabSz="457155" rtl="0" eaLnBrk="1" fontAlgn="base" hangingPunct="1">
        <a:lnSpc>
          <a:spcPct val="110000"/>
        </a:lnSpc>
        <a:spcBef>
          <a:spcPts val="400"/>
        </a:spcBef>
        <a:spcAft>
          <a:spcPct val="0"/>
        </a:spcAft>
        <a:buClr>
          <a:schemeClr val="accent1"/>
        </a:buClr>
        <a:buSzPct val="100000"/>
        <a:buFont typeface="Arial"/>
        <a:buChar char="•"/>
        <a:defRPr sz="1700" b="0" i="0" kern="1200">
          <a:solidFill>
            <a:schemeClr val="tx2"/>
          </a:solidFill>
          <a:latin typeface="Verdana"/>
          <a:ea typeface="ＭＳ Ｐゴシック" charset="0"/>
          <a:cs typeface="Verdana"/>
        </a:defRPr>
      </a:lvl5pPr>
      <a:lvl6pPr marL="2514354"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9"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65"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21" indent="-228578" algn="l" defTabSz="457155"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55" rtl="0" eaLnBrk="1" latinLnBrk="0" hangingPunct="1">
        <a:defRPr sz="1800" kern="1200">
          <a:solidFill>
            <a:schemeClr val="tx1"/>
          </a:solidFill>
          <a:latin typeface="+mn-lt"/>
          <a:ea typeface="+mn-ea"/>
          <a:cs typeface="+mn-cs"/>
        </a:defRPr>
      </a:lvl1pPr>
      <a:lvl2pPr marL="457155" algn="l" defTabSz="457155" rtl="0" eaLnBrk="1" latinLnBrk="0" hangingPunct="1">
        <a:defRPr sz="1800" kern="1200">
          <a:solidFill>
            <a:schemeClr val="tx1"/>
          </a:solidFill>
          <a:latin typeface="+mn-lt"/>
          <a:ea typeface="+mn-ea"/>
          <a:cs typeface="+mn-cs"/>
        </a:defRPr>
      </a:lvl2pPr>
      <a:lvl3pPr marL="914310" algn="l" defTabSz="457155" rtl="0" eaLnBrk="1" latinLnBrk="0" hangingPunct="1">
        <a:defRPr sz="1800" kern="1200">
          <a:solidFill>
            <a:schemeClr val="tx1"/>
          </a:solidFill>
          <a:latin typeface="+mn-lt"/>
          <a:ea typeface="+mn-ea"/>
          <a:cs typeface="+mn-cs"/>
        </a:defRPr>
      </a:lvl3pPr>
      <a:lvl4pPr marL="1371466" algn="l" defTabSz="457155" rtl="0" eaLnBrk="1" latinLnBrk="0" hangingPunct="1">
        <a:defRPr sz="1800" kern="1200">
          <a:solidFill>
            <a:schemeClr val="tx1"/>
          </a:solidFill>
          <a:latin typeface="+mn-lt"/>
          <a:ea typeface="+mn-ea"/>
          <a:cs typeface="+mn-cs"/>
        </a:defRPr>
      </a:lvl4pPr>
      <a:lvl5pPr marL="1828622" algn="l" defTabSz="457155" rtl="0" eaLnBrk="1" latinLnBrk="0" hangingPunct="1">
        <a:defRPr sz="1800" kern="1200">
          <a:solidFill>
            <a:schemeClr val="tx1"/>
          </a:solidFill>
          <a:latin typeface="+mn-lt"/>
          <a:ea typeface="+mn-ea"/>
          <a:cs typeface="+mn-cs"/>
        </a:defRPr>
      </a:lvl5pPr>
      <a:lvl6pPr marL="2285777" algn="l" defTabSz="457155" rtl="0" eaLnBrk="1" latinLnBrk="0" hangingPunct="1">
        <a:defRPr sz="1800" kern="1200">
          <a:solidFill>
            <a:schemeClr val="tx1"/>
          </a:solidFill>
          <a:latin typeface="+mn-lt"/>
          <a:ea typeface="+mn-ea"/>
          <a:cs typeface="+mn-cs"/>
        </a:defRPr>
      </a:lvl6pPr>
      <a:lvl7pPr marL="2742932" algn="l" defTabSz="457155" rtl="0" eaLnBrk="1" latinLnBrk="0" hangingPunct="1">
        <a:defRPr sz="1800" kern="1200">
          <a:solidFill>
            <a:schemeClr val="tx1"/>
          </a:solidFill>
          <a:latin typeface="+mn-lt"/>
          <a:ea typeface="+mn-ea"/>
          <a:cs typeface="+mn-cs"/>
        </a:defRPr>
      </a:lvl7pPr>
      <a:lvl8pPr marL="3200087" algn="l" defTabSz="457155" rtl="0" eaLnBrk="1" latinLnBrk="0" hangingPunct="1">
        <a:defRPr sz="1800" kern="1200">
          <a:solidFill>
            <a:schemeClr val="tx1"/>
          </a:solidFill>
          <a:latin typeface="+mn-lt"/>
          <a:ea typeface="+mn-ea"/>
          <a:cs typeface="+mn-cs"/>
        </a:defRPr>
      </a:lvl8pPr>
      <a:lvl9pPr marL="3657243" algn="l" defTabSz="457155"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1"/>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46100" y="172642"/>
            <a:ext cx="8058151" cy="679647"/>
          </a:xfrm>
          <a:prstGeom prst="rect">
            <a:avLst/>
          </a:prstGeom>
          <a:noFill/>
          <a:ln>
            <a:noFill/>
          </a:ln>
        </p:spPr>
        <p:txBody>
          <a:bodyPr vert="horz" wrap="square" lIns="0" tIns="45716" rIns="91431" bIns="45716" numCol="1" anchor="ctr" anchorCtr="0" compatLnSpc="1">
            <a:prstTxWarp prst="textNoShape">
              <a:avLst/>
            </a:prstTxWarp>
          </a:bodyPr>
          <a:lstStyle/>
          <a:p>
            <a:pPr lvl="0"/>
            <a:r>
              <a:rPr lang="en-US" dirty="0"/>
              <a:t>Click to Edit Title</a:t>
            </a:r>
          </a:p>
        </p:txBody>
      </p:sp>
      <p:sp>
        <p:nvSpPr>
          <p:cNvPr id="7" name="Slide Number Placeholder 9"/>
          <p:cNvSpPr>
            <a:spLocks noGrp="1"/>
          </p:cNvSpPr>
          <p:nvPr>
            <p:ph type="sldNum" sz="quarter" idx="4"/>
          </p:nvPr>
        </p:nvSpPr>
        <p:spPr>
          <a:xfrm>
            <a:off x="8356552" y="4762804"/>
            <a:ext cx="247535" cy="150195"/>
          </a:xfrm>
          <a:prstGeom prst="rect">
            <a:avLst/>
          </a:prstGeom>
        </p:spPr>
        <p:txBody>
          <a:bodyPr vert="horz" wrap="square" lIns="0" tIns="0" rIns="0" bIns="0" numCol="1" anchor="ctr" anchorCtr="0" compatLnSpc="1">
            <a:prstTxWarp prst="textNoShape">
              <a:avLst/>
            </a:prstTxWarp>
          </a:bodyPr>
          <a:lstStyle>
            <a:lvl1pPr algn="r">
              <a:defRPr sz="600" smtClean="0">
                <a:solidFill>
                  <a:srgbClr val="454545"/>
                </a:solidFill>
                <a:latin typeface="Verdana"/>
                <a:cs typeface="Verdana"/>
              </a:defRPr>
            </a:lvl1pPr>
          </a:lstStyle>
          <a:p>
            <a:pPr fontAlgn="base">
              <a:spcAft>
                <a:spcPct val="0"/>
              </a:spcAft>
              <a:defRPr/>
            </a:pPr>
            <a:fld id="{4472AB7F-E8D0-4874-A9B8-335B68DC5F05}" type="slidenum">
              <a:rPr lang="en-US"/>
              <a:pPr fontAlgn="base">
                <a:spcAft>
                  <a:spcPct val="0"/>
                </a:spcAft>
                <a:defRPr/>
              </a:pPr>
              <a:t>‹#›</a:t>
            </a:fld>
            <a:endParaRPr lang="en-US" dirty="0"/>
          </a:p>
        </p:txBody>
      </p:sp>
      <p:sp>
        <p:nvSpPr>
          <p:cNvPr id="8" name="Text Placeholder 19"/>
          <p:cNvSpPr txBox="1">
            <a:spLocks/>
          </p:cNvSpPr>
          <p:nvPr/>
        </p:nvSpPr>
        <p:spPr>
          <a:xfrm>
            <a:off x="5086351" y="4791985"/>
            <a:ext cx="2770356" cy="101042"/>
          </a:xfrm>
          <a:prstGeom prst="rect">
            <a:avLst/>
          </a:prstGeom>
        </p:spPr>
        <p:txBody>
          <a:bodyPr lIns="0" tIns="0" rIns="0" bIns="0"/>
          <a:lstStyle>
            <a:lvl1pPr marL="0" marR="0" indent="0" algn="r" defTabSz="457155" rtl="0" eaLnBrk="1" fontAlgn="base" latinLnBrk="0" hangingPunct="1">
              <a:lnSpc>
                <a:spcPct val="100000"/>
              </a:lnSpc>
              <a:spcBef>
                <a:spcPct val="20000"/>
              </a:spcBef>
              <a:spcAft>
                <a:spcPct val="0"/>
              </a:spcAft>
              <a:buClr>
                <a:schemeClr val="accent1"/>
              </a:buClr>
              <a:buSzTx/>
              <a:buFont typeface="Arial"/>
              <a:buNone/>
              <a:tabLst/>
              <a:defRPr sz="600" b="0" kern="1200" cap="none" spc="0" baseline="0">
                <a:solidFill>
                  <a:schemeClr val="tx1"/>
                </a:solidFill>
                <a:latin typeface="Verdana"/>
                <a:ea typeface="ＭＳ Ｐゴシック" charset="0"/>
                <a:cs typeface="Verdana"/>
              </a:defRPr>
            </a:lvl1pPr>
            <a:lvl2pPr marL="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2pPr>
            <a:lvl3pPr marL="557784" indent="-285750" algn="l" defTabSz="457155" rtl="0" eaLnBrk="1" fontAlgn="base" hangingPunct="1">
              <a:lnSpc>
                <a:spcPts val="2500"/>
              </a:lnSpc>
              <a:spcBef>
                <a:spcPts val="400"/>
              </a:spcBef>
              <a:spcAft>
                <a:spcPct val="0"/>
              </a:spcAft>
              <a:buClr>
                <a:schemeClr val="accent1"/>
              </a:buClr>
              <a:buFont typeface="Lucida Grande"/>
              <a:buChar char="­"/>
              <a:defRPr sz="1700" kern="1200">
                <a:solidFill>
                  <a:srgbClr val="002C6C"/>
                </a:solidFill>
                <a:latin typeface="Verdana"/>
                <a:ea typeface="ＭＳ Ｐゴシック" charset="0"/>
                <a:cs typeface="Verdana"/>
              </a:defRPr>
            </a:lvl3pPr>
            <a:lvl4pPr marL="822960" indent="-228578" algn="l" defTabSz="457155" rtl="0" eaLnBrk="1" fontAlgn="base" hangingPunct="1">
              <a:lnSpc>
                <a:spcPts val="2500"/>
              </a:lnSpc>
              <a:spcBef>
                <a:spcPts val="400"/>
              </a:spcBef>
              <a:spcAft>
                <a:spcPct val="0"/>
              </a:spcAft>
              <a:buClr>
                <a:schemeClr val="accent1"/>
              </a:buClr>
              <a:buFont typeface="Arial"/>
              <a:buChar char="•"/>
              <a:defRPr sz="1700" kern="1200">
                <a:solidFill>
                  <a:srgbClr val="002C6C"/>
                </a:solidFill>
                <a:latin typeface="Verdana"/>
                <a:ea typeface="ＭＳ Ｐゴシック" charset="0"/>
                <a:cs typeface="Verdana"/>
              </a:defRPr>
            </a:lvl4pPr>
            <a:lvl5pPr marL="1051560" indent="-228578" algn="l" defTabSz="457155" rtl="0" eaLnBrk="1" fontAlgn="base" hangingPunct="1">
              <a:lnSpc>
                <a:spcPts val="2500"/>
              </a:lnSpc>
              <a:spcBef>
                <a:spcPts val="400"/>
              </a:spcBef>
              <a:spcAft>
                <a:spcPct val="0"/>
              </a:spcAft>
              <a:buClr>
                <a:schemeClr val="accent1"/>
              </a:buClr>
              <a:buSzPct val="100000"/>
              <a:buFont typeface="Lucida Grande"/>
              <a:buChar char="­"/>
              <a:defRPr sz="1700" kern="1200">
                <a:solidFill>
                  <a:srgbClr val="002C6C"/>
                </a:solidFill>
                <a:latin typeface="Verdana"/>
                <a:ea typeface="ＭＳ Ｐゴシック" charset="0"/>
                <a:cs typeface="Verdana"/>
              </a:defRPr>
            </a:lvl5pPr>
            <a:lvl6pPr marL="2514354"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9"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65"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21"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solidFill>
                  <a:srgbClr val="454545"/>
                </a:solidFill>
              </a:rPr>
              <a:t>© GS1 in Europe</a:t>
            </a:r>
            <a:r>
              <a:rPr lang="en-US" baseline="0" dirty="0">
                <a:solidFill>
                  <a:srgbClr val="454545"/>
                </a:solidFill>
              </a:rPr>
              <a:t> </a:t>
            </a:r>
            <a:r>
              <a:rPr lang="en-US" dirty="0">
                <a:solidFill>
                  <a:srgbClr val="454545"/>
                </a:solidFill>
              </a:rPr>
              <a:t>2017</a:t>
            </a:r>
          </a:p>
        </p:txBody>
      </p:sp>
      <p:pic>
        <p:nvPicPr>
          <p:cNvPr id="9" name="Image 8"/>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442130" y="4644844"/>
            <a:ext cx="747078" cy="379765"/>
          </a:xfrm>
          <a:prstGeom prst="rect">
            <a:avLst/>
          </a:prstGeom>
        </p:spPr>
      </p:pic>
    </p:spTree>
    <p:extLst>
      <p:ext uri="{BB962C8B-B14F-4D97-AF65-F5344CB8AC3E}">
        <p14:creationId xmlns:p14="http://schemas.microsoft.com/office/powerpoint/2010/main" val="3719602371"/>
      </p:ext>
    </p:extLst>
  </p:cSld>
  <p:clrMap bg1="lt1" tx1="dk1" bg2="lt2" tx2="dk2" accent1="accent1" accent2="accent2" accent3="accent3" accent4="accent4" accent5="accent5" accent6="accent6" hlink="hlink" folHlink="folHlink"/>
  <p:sldLayoutIdLst>
    <p:sldLayoutId id="2147483863" r:id="rId1"/>
    <p:sldLayoutId id="2147483864" r:id="rId2"/>
    <p:sldLayoutId id="2147483865" r:id="rId3"/>
    <p:sldLayoutId id="2147483866" r:id="rId4"/>
    <p:sldLayoutId id="2147483867" r:id="rId5"/>
    <p:sldLayoutId id="2147483868" r:id="rId6"/>
    <p:sldLayoutId id="2147483869" r:id="rId7"/>
    <p:sldLayoutId id="2147483870" r:id="rId8"/>
    <p:sldLayoutId id="2147483871" r:id="rId9"/>
    <p:sldLayoutId id="2147483872" r:id="rId10"/>
    <p:sldLayoutId id="2147483873" r:id="rId11"/>
    <p:sldLayoutId id="2147483874" r:id="rId12"/>
    <p:sldLayoutId id="2147483875" r:id="rId13"/>
    <p:sldLayoutId id="2147483876" r:id="rId14"/>
    <p:sldLayoutId id="2147483877" r:id="rId15"/>
    <p:sldLayoutId id="2147483878" r:id="rId16"/>
    <p:sldLayoutId id="2147483879" r:id="rId17"/>
    <p:sldLayoutId id="2147483880" r:id="rId18"/>
    <p:sldLayoutId id="2147483881" r:id="rId19"/>
  </p:sldLayoutIdLst>
  <p:hf hdr="0" ftr="0" dt="0"/>
  <p:txStyles>
    <p:titleStyle>
      <a:lvl1pPr algn="l" defTabSz="342866" rtl="0" eaLnBrk="1" fontAlgn="base" hangingPunct="1">
        <a:spcBef>
          <a:spcPct val="0"/>
        </a:spcBef>
        <a:spcAft>
          <a:spcPct val="0"/>
        </a:spcAft>
        <a:defRPr sz="2100" kern="1200" cap="none" spc="0">
          <a:solidFill>
            <a:schemeClr val="tx2"/>
          </a:solidFill>
          <a:latin typeface="Verdana"/>
          <a:ea typeface="ＭＳ Ｐゴシック" charset="0"/>
          <a:cs typeface="Verdana"/>
        </a:defRPr>
      </a:lvl1pPr>
      <a:lvl2pPr algn="l" defTabSz="342866" rtl="0" eaLnBrk="1" fontAlgn="base" hangingPunct="1">
        <a:spcBef>
          <a:spcPct val="0"/>
        </a:spcBef>
        <a:spcAft>
          <a:spcPct val="0"/>
        </a:spcAft>
        <a:defRPr sz="1800">
          <a:solidFill>
            <a:schemeClr val="bg1"/>
          </a:solidFill>
          <a:latin typeface="Arial" charset="0"/>
          <a:ea typeface="ＭＳ Ｐゴシック" charset="0"/>
          <a:cs typeface="ＭＳ Ｐゴシック" charset="0"/>
        </a:defRPr>
      </a:lvl2pPr>
      <a:lvl3pPr algn="l" defTabSz="342866" rtl="0" eaLnBrk="1" fontAlgn="base" hangingPunct="1">
        <a:spcBef>
          <a:spcPct val="0"/>
        </a:spcBef>
        <a:spcAft>
          <a:spcPct val="0"/>
        </a:spcAft>
        <a:defRPr sz="1800">
          <a:solidFill>
            <a:schemeClr val="bg1"/>
          </a:solidFill>
          <a:latin typeface="Arial" charset="0"/>
          <a:ea typeface="ＭＳ Ｐゴシック" charset="0"/>
          <a:cs typeface="ＭＳ Ｐゴシック" charset="0"/>
        </a:defRPr>
      </a:lvl3pPr>
      <a:lvl4pPr algn="l" defTabSz="342866" rtl="0" eaLnBrk="1" fontAlgn="base" hangingPunct="1">
        <a:spcBef>
          <a:spcPct val="0"/>
        </a:spcBef>
        <a:spcAft>
          <a:spcPct val="0"/>
        </a:spcAft>
        <a:defRPr sz="1800">
          <a:solidFill>
            <a:schemeClr val="bg1"/>
          </a:solidFill>
          <a:latin typeface="Arial" charset="0"/>
          <a:ea typeface="ＭＳ Ｐゴシック" charset="0"/>
          <a:cs typeface="ＭＳ Ｐゴシック" charset="0"/>
        </a:defRPr>
      </a:lvl4pPr>
      <a:lvl5pPr algn="l" defTabSz="342866" rtl="0" eaLnBrk="1" fontAlgn="base" hangingPunct="1">
        <a:spcBef>
          <a:spcPct val="0"/>
        </a:spcBef>
        <a:spcAft>
          <a:spcPct val="0"/>
        </a:spcAft>
        <a:defRPr sz="1800">
          <a:solidFill>
            <a:schemeClr val="bg1"/>
          </a:solidFill>
          <a:latin typeface="Arial" charset="0"/>
          <a:ea typeface="ＭＳ Ｐゴシック" charset="0"/>
          <a:cs typeface="ＭＳ Ｐゴシック" charset="0"/>
        </a:defRPr>
      </a:lvl5pPr>
      <a:lvl6pPr marL="342866" algn="l" defTabSz="342866" rtl="0" eaLnBrk="1" fontAlgn="base" hangingPunct="1">
        <a:spcBef>
          <a:spcPct val="0"/>
        </a:spcBef>
        <a:spcAft>
          <a:spcPct val="0"/>
        </a:spcAft>
        <a:defRPr sz="1950">
          <a:solidFill>
            <a:srgbClr val="002C6C"/>
          </a:solidFill>
          <a:latin typeface="Arial" charset="0"/>
          <a:ea typeface="ＭＳ Ｐゴシック" charset="0"/>
          <a:cs typeface="ＭＳ Ｐゴシック" charset="0"/>
        </a:defRPr>
      </a:lvl6pPr>
      <a:lvl7pPr marL="685733" algn="l" defTabSz="342866" rtl="0" eaLnBrk="1" fontAlgn="base" hangingPunct="1">
        <a:spcBef>
          <a:spcPct val="0"/>
        </a:spcBef>
        <a:spcAft>
          <a:spcPct val="0"/>
        </a:spcAft>
        <a:defRPr sz="1950">
          <a:solidFill>
            <a:srgbClr val="002C6C"/>
          </a:solidFill>
          <a:latin typeface="Arial" charset="0"/>
          <a:ea typeface="ＭＳ Ｐゴシック" charset="0"/>
          <a:cs typeface="ＭＳ Ｐゴシック" charset="0"/>
        </a:defRPr>
      </a:lvl7pPr>
      <a:lvl8pPr marL="1028600" algn="l" defTabSz="342866" rtl="0" eaLnBrk="1" fontAlgn="base" hangingPunct="1">
        <a:spcBef>
          <a:spcPct val="0"/>
        </a:spcBef>
        <a:spcAft>
          <a:spcPct val="0"/>
        </a:spcAft>
        <a:defRPr sz="1950">
          <a:solidFill>
            <a:srgbClr val="002C6C"/>
          </a:solidFill>
          <a:latin typeface="Arial" charset="0"/>
          <a:ea typeface="ＭＳ Ｐゴシック" charset="0"/>
          <a:cs typeface="ＭＳ Ｐゴシック" charset="0"/>
        </a:defRPr>
      </a:lvl8pPr>
      <a:lvl9pPr marL="1371467" algn="l" defTabSz="342866" rtl="0" eaLnBrk="1" fontAlgn="base" hangingPunct="1">
        <a:spcBef>
          <a:spcPct val="0"/>
        </a:spcBef>
        <a:spcAft>
          <a:spcPct val="0"/>
        </a:spcAft>
        <a:defRPr sz="1950">
          <a:solidFill>
            <a:srgbClr val="002C6C"/>
          </a:solidFill>
          <a:latin typeface="Arial" charset="0"/>
          <a:ea typeface="ＭＳ Ｐゴシック" charset="0"/>
          <a:cs typeface="ＭＳ Ｐゴシック" charset="0"/>
        </a:defRPr>
      </a:lvl9pPr>
    </p:titleStyle>
    <p:bodyStyle>
      <a:lvl1pPr marL="270000" marR="0" indent="-214313" algn="l" defTabSz="342866" rtl="0" eaLnBrk="1" fontAlgn="base" latinLnBrk="0" hangingPunct="1">
        <a:lnSpc>
          <a:spcPct val="110000"/>
        </a:lnSpc>
        <a:spcBef>
          <a:spcPts val="300"/>
        </a:spcBef>
        <a:spcAft>
          <a:spcPct val="0"/>
        </a:spcAft>
        <a:buClr>
          <a:schemeClr val="accent1"/>
        </a:buClr>
        <a:buSzTx/>
        <a:buFont typeface="Arial"/>
        <a:buChar char="•"/>
        <a:tabLst/>
        <a:defRPr sz="1275" b="0" i="0" kern="1200" baseline="0">
          <a:solidFill>
            <a:schemeClr val="tx2"/>
          </a:solidFill>
          <a:latin typeface="Verdana"/>
          <a:ea typeface="ＭＳ Ｐゴシック" charset="0"/>
          <a:cs typeface="Verdana"/>
        </a:defRPr>
      </a:lvl1pPr>
      <a:lvl2pPr marL="418500" marR="0" indent="-214313" algn="l" defTabSz="342866" rtl="0" eaLnBrk="1" fontAlgn="base" latinLnBrk="0" hangingPunct="1">
        <a:lnSpc>
          <a:spcPct val="110000"/>
        </a:lnSpc>
        <a:spcBef>
          <a:spcPts val="300"/>
        </a:spcBef>
        <a:spcAft>
          <a:spcPct val="0"/>
        </a:spcAft>
        <a:buClr>
          <a:schemeClr val="accent1"/>
        </a:buClr>
        <a:buSzTx/>
        <a:buFont typeface="Lucida Grande"/>
        <a:buChar char="­"/>
        <a:tabLst/>
        <a:defRPr sz="1275" b="0" i="0" kern="1200">
          <a:solidFill>
            <a:schemeClr val="tx2"/>
          </a:solidFill>
          <a:latin typeface="Verdana"/>
          <a:ea typeface="ＭＳ Ｐゴシック" charset="0"/>
          <a:cs typeface="Verdana"/>
        </a:defRPr>
      </a:lvl2pPr>
      <a:lvl3pPr marL="618300" indent="-214313" algn="l" defTabSz="342866" rtl="0" eaLnBrk="1" fontAlgn="base" hangingPunct="1">
        <a:lnSpc>
          <a:spcPct val="110000"/>
        </a:lnSpc>
        <a:spcBef>
          <a:spcPts val="300"/>
        </a:spcBef>
        <a:spcAft>
          <a:spcPct val="0"/>
        </a:spcAft>
        <a:buClr>
          <a:schemeClr val="accent1"/>
        </a:buClr>
        <a:buFont typeface="Arial"/>
        <a:buChar char="•"/>
        <a:defRPr sz="1275" b="0" i="0" kern="1200">
          <a:solidFill>
            <a:schemeClr val="tx2"/>
          </a:solidFill>
          <a:latin typeface="Verdana"/>
          <a:ea typeface="ＭＳ Ｐゴシック" charset="0"/>
          <a:cs typeface="Verdana"/>
        </a:defRPr>
      </a:lvl3pPr>
      <a:lvl4pPr marL="788400" indent="-171434" algn="l" defTabSz="342866" rtl="0" eaLnBrk="1" fontAlgn="base" hangingPunct="1">
        <a:lnSpc>
          <a:spcPct val="110000"/>
        </a:lnSpc>
        <a:spcBef>
          <a:spcPts val="300"/>
        </a:spcBef>
        <a:spcAft>
          <a:spcPct val="0"/>
        </a:spcAft>
        <a:buClr>
          <a:schemeClr val="accent1"/>
        </a:buClr>
        <a:buFont typeface="Lucida Grande"/>
        <a:buChar char="­"/>
        <a:defRPr sz="1275" b="0" i="0" kern="1200">
          <a:solidFill>
            <a:schemeClr val="tx2"/>
          </a:solidFill>
          <a:latin typeface="Verdana"/>
          <a:ea typeface="ＭＳ Ｐゴシック" charset="0"/>
          <a:cs typeface="Verdana"/>
        </a:defRPr>
      </a:lvl4pPr>
      <a:lvl5pPr marL="950400" indent="-171434" algn="l" defTabSz="342866" rtl="0" eaLnBrk="1" fontAlgn="base" hangingPunct="1">
        <a:lnSpc>
          <a:spcPct val="110000"/>
        </a:lnSpc>
        <a:spcBef>
          <a:spcPts val="300"/>
        </a:spcBef>
        <a:spcAft>
          <a:spcPct val="0"/>
        </a:spcAft>
        <a:buClr>
          <a:schemeClr val="accent1"/>
        </a:buClr>
        <a:buSzPct val="100000"/>
        <a:buFont typeface="Arial"/>
        <a:buChar char="•"/>
        <a:defRPr sz="1275" b="0" i="0" kern="1200">
          <a:solidFill>
            <a:schemeClr val="tx2"/>
          </a:solidFill>
          <a:latin typeface="Verdana"/>
          <a:ea typeface="ＭＳ Ｐゴシック" charset="0"/>
          <a:cs typeface="Verdana"/>
        </a:defRPr>
      </a:lvl5pPr>
      <a:lvl6pPr marL="1885766" indent="-171434" algn="l" defTabSz="342866" rtl="0" eaLnBrk="1" latinLnBrk="0" hangingPunct="1">
        <a:spcBef>
          <a:spcPct val="20000"/>
        </a:spcBef>
        <a:buFont typeface="Arial"/>
        <a:buChar char="•"/>
        <a:defRPr sz="1500" kern="1200">
          <a:solidFill>
            <a:schemeClr val="tx1"/>
          </a:solidFill>
          <a:latin typeface="+mn-lt"/>
          <a:ea typeface="+mn-ea"/>
          <a:cs typeface="+mn-cs"/>
        </a:defRPr>
      </a:lvl6pPr>
      <a:lvl7pPr marL="2228632" indent="-171434" algn="l" defTabSz="342866" rtl="0" eaLnBrk="1" latinLnBrk="0" hangingPunct="1">
        <a:spcBef>
          <a:spcPct val="20000"/>
        </a:spcBef>
        <a:buFont typeface="Arial"/>
        <a:buChar char="•"/>
        <a:defRPr sz="1500" kern="1200">
          <a:solidFill>
            <a:schemeClr val="tx1"/>
          </a:solidFill>
          <a:latin typeface="+mn-lt"/>
          <a:ea typeface="+mn-ea"/>
          <a:cs typeface="+mn-cs"/>
        </a:defRPr>
      </a:lvl7pPr>
      <a:lvl8pPr marL="2571499" indent="-171434" algn="l" defTabSz="342866" rtl="0" eaLnBrk="1" latinLnBrk="0" hangingPunct="1">
        <a:spcBef>
          <a:spcPct val="20000"/>
        </a:spcBef>
        <a:buFont typeface="Arial"/>
        <a:buChar char="•"/>
        <a:defRPr sz="1500" kern="1200">
          <a:solidFill>
            <a:schemeClr val="tx1"/>
          </a:solidFill>
          <a:latin typeface="+mn-lt"/>
          <a:ea typeface="+mn-ea"/>
          <a:cs typeface="+mn-cs"/>
        </a:defRPr>
      </a:lvl8pPr>
      <a:lvl9pPr marL="2914366" indent="-171434" algn="l" defTabSz="342866"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866" rtl="0" eaLnBrk="1" latinLnBrk="0" hangingPunct="1">
        <a:defRPr sz="1350" kern="1200">
          <a:solidFill>
            <a:schemeClr val="tx1"/>
          </a:solidFill>
          <a:latin typeface="+mn-lt"/>
          <a:ea typeface="+mn-ea"/>
          <a:cs typeface="+mn-cs"/>
        </a:defRPr>
      </a:lvl1pPr>
      <a:lvl2pPr marL="342866" algn="l" defTabSz="342866" rtl="0" eaLnBrk="1" latinLnBrk="0" hangingPunct="1">
        <a:defRPr sz="1350" kern="1200">
          <a:solidFill>
            <a:schemeClr val="tx1"/>
          </a:solidFill>
          <a:latin typeface="+mn-lt"/>
          <a:ea typeface="+mn-ea"/>
          <a:cs typeface="+mn-cs"/>
        </a:defRPr>
      </a:lvl2pPr>
      <a:lvl3pPr marL="685733" algn="l" defTabSz="342866" rtl="0" eaLnBrk="1" latinLnBrk="0" hangingPunct="1">
        <a:defRPr sz="1350" kern="1200">
          <a:solidFill>
            <a:schemeClr val="tx1"/>
          </a:solidFill>
          <a:latin typeface="+mn-lt"/>
          <a:ea typeface="+mn-ea"/>
          <a:cs typeface="+mn-cs"/>
        </a:defRPr>
      </a:lvl3pPr>
      <a:lvl4pPr marL="1028600" algn="l" defTabSz="342866" rtl="0" eaLnBrk="1" latinLnBrk="0" hangingPunct="1">
        <a:defRPr sz="1350" kern="1200">
          <a:solidFill>
            <a:schemeClr val="tx1"/>
          </a:solidFill>
          <a:latin typeface="+mn-lt"/>
          <a:ea typeface="+mn-ea"/>
          <a:cs typeface="+mn-cs"/>
        </a:defRPr>
      </a:lvl4pPr>
      <a:lvl5pPr marL="1371467" algn="l" defTabSz="342866" rtl="0" eaLnBrk="1" latinLnBrk="0" hangingPunct="1">
        <a:defRPr sz="1350" kern="1200">
          <a:solidFill>
            <a:schemeClr val="tx1"/>
          </a:solidFill>
          <a:latin typeface="+mn-lt"/>
          <a:ea typeface="+mn-ea"/>
          <a:cs typeface="+mn-cs"/>
        </a:defRPr>
      </a:lvl5pPr>
      <a:lvl6pPr marL="1714333" algn="l" defTabSz="342866" rtl="0" eaLnBrk="1" latinLnBrk="0" hangingPunct="1">
        <a:defRPr sz="1350" kern="1200">
          <a:solidFill>
            <a:schemeClr val="tx1"/>
          </a:solidFill>
          <a:latin typeface="+mn-lt"/>
          <a:ea typeface="+mn-ea"/>
          <a:cs typeface="+mn-cs"/>
        </a:defRPr>
      </a:lvl6pPr>
      <a:lvl7pPr marL="2057199" algn="l" defTabSz="342866" rtl="0" eaLnBrk="1" latinLnBrk="0" hangingPunct="1">
        <a:defRPr sz="1350" kern="1200">
          <a:solidFill>
            <a:schemeClr val="tx1"/>
          </a:solidFill>
          <a:latin typeface="+mn-lt"/>
          <a:ea typeface="+mn-ea"/>
          <a:cs typeface="+mn-cs"/>
        </a:defRPr>
      </a:lvl7pPr>
      <a:lvl8pPr marL="2400065" algn="l" defTabSz="342866" rtl="0" eaLnBrk="1" latinLnBrk="0" hangingPunct="1">
        <a:defRPr sz="1350" kern="1200">
          <a:solidFill>
            <a:schemeClr val="tx1"/>
          </a:solidFill>
          <a:latin typeface="+mn-lt"/>
          <a:ea typeface="+mn-ea"/>
          <a:cs typeface="+mn-cs"/>
        </a:defRPr>
      </a:lvl8pPr>
      <a:lvl9pPr marL="2742932" algn="l" defTabSz="34286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 </a:t>
            </a:r>
          </a:p>
        </p:txBody>
      </p:sp>
      <p:sp>
        <p:nvSpPr>
          <p:cNvPr id="11" name="Picture Placeholder 10"/>
          <p:cNvSpPr>
            <a:spLocks noGrp="1"/>
          </p:cNvSpPr>
          <p:nvPr>
            <p:ph type="pic" sz="quarter" idx="15"/>
          </p:nvPr>
        </p:nvSpPr>
        <p:spPr/>
      </p:sp>
      <p:sp>
        <p:nvSpPr>
          <p:cNvPr id="8" name="Text Placeholder 7"/>
          <p:cNvSpPr>
            <a:spLocks noGrp="1"/>
          </p:cNvSpPr>
          <p:nvPr>
            <p:ph type="body" sz="quarter" idx="11"/>
          </p:nvPr>
        </p:nvSpPr>
        <p:spPr>
          <a:xfrm>
            <a:off x="578618" y="2906361"/>
            <a:ext cx="6584181" cy="528519"/>
          </a:xfrm>
        </p:spPr>
        <p:txBody>
          <a:bodyPr/>
          <a:lstStyle/>
          <a:p>
            <a:r>
              <a:rPr lang="en-US" sz="1700" b="1" dirty="0"/>
              <a:t>Europe Insights survey 2019</a:t>
            </a:r>
          </a:p>
          <a:p>
            <a:r>
              <a:rPr lang="en-US" sz="1400" b="1" dirty="0"/>
              <a:t>Main highlights – 2018 data</a:t>
            </a:r>
          </a:p>
        </p:txBody>
      </p:sp>
    </p:spTree>
    <p:extLst>
      <p:ext uri="{BB962C8B-B14F-4D97-AF65-F5344CB8AC3E}">
        <p14:creationId xmlns:p14="http://schemas.microsoft.com/office/powerpoint/2010/main" val="2009885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z="2400" b="1" dirty="0"/>
              <a:t>GS1 in Europe</a:t>
            </a:r>
            <a:br>
              <a:rPr lang="en-US" sz="1700" b="1" dirty="0"/>
            </a:br>
            <a:r>
              <a:rPr lang="en-US" sz="2000" dirty="0"/>
              <a:t>Tableau de board 2018 </a:t>
            </a:r>
            <a:endParaRPr lang="fr-FR" sz="2000" dirty="0"/>
          </a:p>
        </p:txBody>
      </p:sp>
      <p:sp>
        <p:nvSpPr>
          <p:cNvPr id="4" name="Espace réservé du numéro de diapositive 3"/>
          <p:cNvSpPr>
            <a:spLocks noGrp="1"/>
          </p:cNvSpPr>
          <p:nvPr>
            <p:ph type="sldNum" sz="quarter" idx="12"/>
          </p:nvPr>
        </p:nvSpPr>
        <p:spPr>
          <a:xfrm>
            <a:off x="8744665" y="4759630"/>
            <a:ext cx="247535" cy="150195"/>
          </a:xfrm>
        </p:spPr>
        <p:txBody>
          <a:bodyPr/>
          <a:lstStyle/>
          <a:p>
            <a:pPr fontAlgn="base">
              <a:spcAft>
                <a:spcPct val="0"/>
              </a:spcAft>
              <a:defRPr/>
            </a:pPr>
            <a:fld id="{4472AB7F-E8D0-4874-A9B8-335B68DC5F05}" type="slidenum">
              <a:rPr lang="en-US" smtClean="0"/>
              <a:pPr fontAlgn="base">
                <a:spcAft>
                  <a:spcPct val="0"/>
                </a:spcAft>
                <a:defRPr/>
              </a:pPr>
              <a:t>2</a:t>
            </a:fld>
            <a:endParaRPr lang="en-US" dirty="0"/>
          </a:p>
        </p:txBody>
      </p:sp>
      <p:sp>
        <p:nvSpPr>
          <p:cNvPr id="14" name="Rettangolo 13">
            <a:extLst>
              <a:ext uri="{FF2B5EF4-FFF2-40B4-BE49-F238E27FC236}">
                <a16:creationId xmlns:a16="http://schemas.microsoft.com/office/drawing/2014/main" id="{E866043B-316C-4919-903C-3E0BE94ABDA4}"/>
              </a:ext>
            </a:extLst>
          </p:cNvPr>
          <p:cNvSpPr/>
          <p:nvPr/>
        </p:nvSpPr>
        <p:spPr>
          <a:xfrm>
            <a:off x="440441" y="986821"/>
            <a:ext cx="8250980" cy="3516876"/>
          </a:xfrm>
          <a:prstGeom prst="rect">
            <a:avLst/>
          </a:prstGeom>
          <a:solidFill>
            <a:schemeClr val="accent1"/>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p>
        </p:txBody>
      </p:sp>
      <p:sp>
        <p:nvSpPr>
          <p:cNvPr id="65" name="CasellaDiTesto 64">
            <a:extLst>
              <a:ext uri="{FF2B5EF4-FFF2-40B4-BE49-F238E27FC236}">
                <a16:creationId xmlns:a16="http://schemas.microsoft.com/office/drawing/2014/main" id="{A6EF27DA-20D1-425C-BE81-4B402563352D}"/>
              </a:ext>
            </a:extLst>
          </p:cNvPr>
          <p:cNvSpPr txBox="1"/>
          <p:nvPr/>
        </p:nvSpPr>
        <p:spPr>
          <a:xfrm>
            <a:off x="642746" y="3087529"/>
            <a:ext cx="2524675" cy="523220"/>
          </a:xfrm>
          <a:prstGeom prst="rect">
            <a:avLst/>
          </a:prstGeom>
          <a:noFill/>
        </p:spPr>
        <p:txBody>
          <a:bodyPr wrap="square" rtlCol="0">
            <a:spAutoFit/>
          </a:bodyPr>
          <a:lstStyle/>
          <a:p>
            <a:r>
              <a:rPr lang="it-IT" sz="2800" b="1" dirty="0">
                <a:solidFill>
                  <a:schemeClr val="bg1"/>
                </a:solidFill>
              </a:rPr>
              <a:t>192.4 Mln</a:t>
            </a:r>
          </a:p>
        </p:txBody>
      </p:sp>
      <p:grpSp>
        <p:nvGrpSpPr>
          <p:cNvPr id="8" name="Gruppo 7">
            <a:extLst>
              <a:ext uri="{FF2B5EF4-FFF2-40B4-BE49-F238E27FC236}">
                <a16:creationId xmlns:a16="http://schemas.microsoft.com/office/drawing/2014/main" id="{10257209-3150-4E20-A9C1-5B12035925B2}"/>
              </a:ext>
            </a:extLst>
          </p:cNvPr>
          <p:cNvGrpSpPr/>
          <p:nvPr/>
        </p:nvGrpSpPr>
        <p:grpSpPr>
          <a:xfrm>
            <a:off x="801105" y="1392997"/>
            <a:ext cx="1259130" cy="1712209"/>
            <a:chOff x="764942" y="1151753"/>
            <a:chExt cx="1259130" cy="1712209"/>
          </a:xfrm>
        </p:grpSpPr>
        <p:grpSp>
          <p:nvGrpSpPr>
            <p:cNvPr id="64" name="Gruppo 63">
              <a:extLst>
                <a:ext uri="{FF2B5EF4-FFF2-40B4-BE49-F238E27FC236}">
                  <a16:creationId xmlns:a16="http://schemas.microsoft.com/office/drawing/2014/main" id="{4B66BD5C-2ABE-4F69-9EA3-C12D03EAC39D}"/>
                </a:ext>
              </a:extLst>
            </p:cNvPr>
            <p:cNvGrpSpPr/>
            <p:nvPr/>
          </p:nvGrpSpPr>
          <p:grpSpPr>
            <a:xfrm>
              <a:off x="764942" y="1151753"/>
              <a:ext cx="1259130" cy="1712209"/>
              <a:chOff x="565632" y="1168151"/>
              <a:chExt cx="1259130" cy="1712209"/>
            </a:xfrm>
          </p:grpSpPr>
          <p:grpSp>
            <p:nvGrpSpPr>
              <p:cNvPr id="56" name="Gruppo 55">
                <a:extLst>
                  <a:ext uri="{FF2B5EF4-FFF2-40B4-BE49-F238E27FC236}">
                    <a16:creationId xmlns:a16="http://schemas.microsoft.com/office/drawing/2014/main" id="{66ECA770-8C80-4C0A-9A5E-74435CCC651F}"/>
                  </a:ext>
                </a:extLst>
              </p:cNvPr>
              <p:cNvGrpSpPr/>
              <p:nvPr/>
            </p:nvGrpSpPr>
            <p:grpSpPr>
              <a:xfrm>
                <a:off x="565632" y="1168151"/>
                <a:ext cx="1259130" cy="1216980"/>
                <a:chOff x="529863" y="1083745"/>
                <a:chExt cx="1259130" cy="1216980"/>
              </a:xfrm>
            </p:grpSpPr>
            <p:pic>
              <p:nvPicPr>
                <p:cNvPr id="15" name="Immagine 14">
                  <a:extLst>
                    <a:ext uri="{FF2B5EF4-FFF2-40B4-BE49-F238E27FC236}">
                      <a16:creationId xmlns:a16="http://schemas.microsoft.com/office/drawing/2014/main" id="{03775DF8-13D5-491F-8506-596B646761F9}"/>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Lst>
                </a:blip>
                <a:stretch>
                  <a:fillRect/>
                </a:stretch>
              </p:blipFill>
              <p:spPr>
                <a:xfrm>
                  <a:off x="691478" y="1109583"/>
                  <a:ext cx="785757" cy="785757"/>
                </a:xfrm>
                <a:prstGeom prst="rect">
                  <a:avLst/>
                </a:prstGeom>
              </p:spPr>
            </p:pic>
            <p:sp>
              <p:nvSpPr>
                <p:cNvPr id="54" name="Ovale 53">
                  <a:extLst>
                    <a:ext uri="{FF2B5EF4-FFF2-40B4-BE49-F238E27FC236}">
                      <a16:creationId xmlns:a16="http://schemas.microsoft.com/office/drawing/2014/main" id="{1E53D3E1-CB7E-47E8-8846-2B4C0415410F}"/>
                    </a:ext>
                  </a:extLst>
                </p:cNvPr>
                <p:cNvSpPr/>
                <p:nvPr/>
              </p:nvSpPr>
              <p:spPr>
                <a:xfrm>
                  <a:off x="529863" y="1083745"/>
                  <a:ext cx="1259130" cy="1216980"/>
                </a:xfrm>
                <a:prstGeom prst="ellipse">
                  <a:avLst/>
                </a:prstGeom>
                <a:noFill/>
                <a:ln w="57150">
                  <a:solidFill>
                    <a:srgbClr val="00297A"/>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cxnSp>
            <p:nvCxnSpPr>
              <p:cNvPr id="61" name="Connettore diritto 60">
                <a:extLst>
                  <a:ext uri="{FF2B5EF4-FFF2-40B4-BE49-F238E27FC236}">
                    <a16:creationId xmlns:a16="http://schemas.microsoft.com/office/drawing/2014/main" id="{59D897FB-55F0-4B8D-B150-5BFD6C8045DA}"/>
                  </a:ext>
                </a:extLst>
              </p:cNvPr>
              <p:cNvCxnSpPr>
                <a:cxnSpLocks/>
                <a:stCxn id="54" idx="4"/>
              </p:cNvCxnSpPr>
              <p:nvPr/>
            </p:nvCxnSpPr>
            <p:spPr>
              <a:xfrm>
                <a:off x="1195197" y="2385131"/>
                <a:ext cx="0" cy="495229"/>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grpSp>
        <p:sp>
          <p:nvSpPr>
            <p:cNvPr id="73" name="CasellaDiTesto 72">
              <a:extLst>
                <a:ext uri="{FF2B5EF4-FFF2-40B4-BE49-F238E27FC236}">
                  <a16:creationId xmlns:a16="http://schemas.microsoft.com/office/drawing/2014/main" id="{4CA10E1D-12A2-43D6-9F3C-2F5CBBDAA84E}"/>
                </a:ext>
              </a:extLst>
            </p:cNvPr>
            <p:cNvSpPr txBox="1"/>
            <p:nvPr/>
          </p:nvSpPr>
          <p:spPr>
            <a:xfrm>
              <a:off x="965256" y="1833814"/>
              <a:ext cx="774571" cy="400110"/>
            </a:xfrm>
            <a:prstGeom prst="rect">
              <a:avLst/>
            </a:prstGeom>
            <a:noFill/>
          </p:spPr>
          <p:txBody>
            <a:bodyPr wrap="none" rtlCol="0">
              <a:spAutoFit/>
            </a:bodyPr>
            <a:lstStyle/>
            <a:p>
              <a:pPr algn="ctr"/>
              <a:r>
                <a:rPr lang="it-IT" sz="1000" dirty="0">
                  <a:solidFill>
                    <a:srgbClr val="002060"/>
                  </a:solidFill>
                </a:rPr>
                <a:t>Financial</a:t>
              </a:r>
            </a:p>
            <a:p>
              <a:pPr algn="ctr"/>
              <a:r>
                <a:rPr lang="it-IT" sz="1000" dirty="0">
                  <a:solidFill>
                    <a:srgbClr val="002060"/>
                  </a:solidFill>
                </a:rPr>
                <a:t> </a:t>
              </a:r>
              <a:r>
                <a:rPr lang="it-IT" sz="1000" dirty="0" err="1">
                  <a:solidFill>
                    <a:srgbClr val="002060"/>
                  </a:solidFill>
                </a:rPr>
                <a:t>strength</a:t>
              </a:r>
              <a:endParaRPr lang="it-IT" sz="1000" dirty="0">
                <a:solidFill>
                  <a:srgbClr val="002060"/>
                </a:solidFill>
              </a:endParaRPr>
            </a:p>
          </p:txBody>
        </p:sp>
      </p:grpSp>
      <p:grpSp>
        <p:nvGrpSpPr>
          <p:cNvPr id="93" name="Gruppo 92">
            <a:extLst>
              <a:ext uri="{FF2B5EF4-FFF2-40B4-BE49-F238E27FC236}">
                <a16:creationId xmlns:a16="http://schemas.microsoft.com/office/drawing/2014/main" id="{3F6F52B5-3EE6-4503-AD25-4D07A7990BEF}"/>
              </a:ext>
            </a:extLst>
          </p:cNvPr>
          <p:cNvGrpSpPr/>
          <p:nvPr/>
        </p:nvGrpSpPr>
        <p:grpSpPr>
          <a:xfrm>
            <a:off x="3182087" y="2423807"/>
            <a:ext cx="1230223" cy="1725838"/>
            <a:chOff x="2518044" y="2694225"/>
            <a:chExt cx="1259130" cy="1728633"/>
          </a:xfrm>
        </p:grpSpPr>
        <p:grpSp>
          <p:nvGrpSpPr>
            <p:cNvPr id="69" name="Gruppo 68">
              <a:extLst>
                <a:ext uri="{FF2B5EF4-FFF2-40B4-BE49-F238E27FC236}">
                  <a16:creationId xmlns:a16="http://schemas.microsoft.com/office/drawing/2014/main" id="{0BBE421E-A196-4105-B8E2-CC98D69398D4}"/>
                </a:ext>
              </a:extLst>
            </p:cNvPr>
            <p:cNvGrpSpPr/>
            <p:nvPr/>
          </p:nvGrpSpPr>
          <p:grpSpPr>
            <a:xfrm>
              <a:off x="2518044" y="2694225"/>
              <a:ext cx="1259130" cy="1728633"/>
              <a:chOff x="2518044" y="2694225"/>
              <a:chExt cx="1259130" cy="1728633"/>
            </a:xfrm>
          </p:grpSpPr>
          <p:grpSp>
            <p:nvGrpSpPr>
              <p:cNvPr id="55" name="Gruppo 54">
                <a:extLst>
                  <a:ext uri="{FF2B5EF4-FFF2-40B4-BE49-F238E27FC236}">
                    <a16:creationId xmlns:a16="http://schemas.microsoft.com/office/drawing/2014/main" id="{B34C8DF0-45EA-48E4-ABBD-9CF5238FDBA3}"/>
                  </a:ext>
                </a:extLst>
              </p:cNvPr>
              <p:cNvGrpSpPr/>
              <p:nvPr/>
            </p:nvGrpSpPr>
            <p:grpSpPr>
              <a:xfrm>
                <a:off x="2518044" y="3205878"/>
                <a:ext cx="1259130" cy="1216980"/>
                <a:chOff x="2359178" y="3101915"/>
                <a:chExt cx="1259130" cy="1216980"/>
              </a:xfrm>
            </p:grpSpPr>
            <p:pic>
              <p:nvPicPr>
                <p:cNvPr id="16" name="Picture 6" descr="Asset Preview">
                  <a:extLst>
                    <a:ext uri="{FF2B5EF4-FFF2-40B4-BE49-F238E27FC236}">
                      <a16:creationId xmlns:a16="http://schemas.microsoft.com/office/drawing/2014/main" id="{37D83B9C-A381-4650-AC5E-4C1B8F044AA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26400" y="3413210"/>
                  <a:ext cx="903754" cy="903754"/>
                </a:xfrm>
                <a:prstGeom prst="rect">
                  <a:avLst/>
                </a:prstGeom>
                <a:noFill/>
                <a:extLst>
                  <a:ext uri="{909E8E84-426E-40DD-AFC4-6F175D3DCCD1}">
                    <a14:hiddenFill xmlns:a14="http://schemas.microsoft.com/office/drawing/2010/main">
                      <a:solidFill>
                        <a:srgbClr val="FFFFFF"/>
                      </a:solidFill>
                    </a14:hiddenFill>
                  </a:ext>
                </a:extLst>
              </p:spPr>
            </p:pic>
            <p:sp>
              <p:nvSpPr>
                <p:cNvPr id="51" name="Ovale 50">
                  <a:extLst>
                    <a:ext uri="{FF2B5EF4-FFF2-40B4-BE49-F238E27FC236}">
                      <a16:creationId xmlns:a16="http://schemas.microsoft.com/office/drawing/2014/main" id="{7A9C565D-13BA-441E-A5EE-62E04744836D}"/>
                    </a:ext>
                  </a:extLst>
                </p:cNvPr>
                <p:cNvSpPr/>
                <p:nvPr/>
              </p:nvSpPr>
              <p:spPr>
                <a:xfrm>
                  <a:off x="2359178" y="3101915"/>
                  <a:ext cx="1259130" cy="1216980"/>
                </a:xfrm>
                <a:prstGeom prst="ellipse">
                  <a:avLst/>
                </a:prstGeom>
                <a:noFill/>
                <a:ln w="57150">
                  <a:solidFill>
                    <a:srgbClr val="00297A"/>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cxnSp>
            <p:nvCxnSpPr>
              <p:cNvPr id="67" name="Connettore diritto 66">
                <a:extLst>
                  <a:ext uri="{FF2B5EF4-FFF2-40B4-BE49-F238E27FC236}">
                    <a16:creationId xmlns:a16="http://schemas.microsoft.com/office/drawing/2014/main" id="{4AA6C059-7E6A-45B8-8266-F1BB8C801E3D}"/>
                  </a:ext>
                </a:extLst>
              </p:cNvPr>
              <p:cNvCxnSpPr>
                <a:cxnSpLocks/>
              </p:cNvCxnSpPr>
              <p:nvPr/>
            </p:nvCxnSpPr>
            <p:spPr>
              <a:xfrm flipH="1" flipV="1">
                <a:off x="3137144" y="2694225"/>
                <a:ext cx="10465" cy="49523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grpSp>
        <p:sp>
          <p:nvSpPr>
            <p:cNvPr id="74" name="CasellaDiTesto 73">
              <a:extLst>
                <a:ext uri="{FF2B5EF4-FFF2-40B4-BE49-F238E27FC236}">
                  <a16:creationId xmlns:a16="http://schemas.microsoft.com/office/drawing/2014/main" id="{C902CB70-A781-421A-89C6-E6455366297A}"/>
                </a:ext>
              </a:extLst>
            </p:cNvPr>
            <p:cNvSpPr txBox="1"/>
            <p:nvPr/>
          </p:nvSpPr>
          <p:spPr>
            <a:xfrm>
              <a:off x="2735767" y="3232849"/>
              <a:ext cx="873957" cy="400110"/>
            </a:xfrm>
            <a:prstGeom prst="rect">
              <a:avLst/>
            </a:prstGeom>
            <a:noFill/>
          </p:spPr>
          <p:txBody>
            <a:bodyPr wrap="none" rtlCol="0">
              <a:spAutoFit/>
            </a:bodyPr>
            <a:lstStyle/>
            <a:p>
              <a:pPr algn="ctr"/>
              <a:r>
                <a:rPr lang="it-IT" sz="1000" dirty="0" err="1">
                  <a:solidFill>
                    <a:srgbClr val="002060"/>
                  </a:solidFill>
                </a:rPr>
                <a:t>Member</a:t>
              </a:r>
              <a:r>
                <a:rPr lang="it-IT" sz="1000" dirty="0">
                  <a:solidFill>
                    <a:srgbClr val="002060"/>
                  </a:solidFill>
                </a:rPr>
                <a:t> </a:t>
              </a:r>
            </a:p>
            <a:p>
              <a:pPr algn="ctr"/>
              <a:r>
                <a:rPr lang="it-IT" sz="1000" dirty="0">
                  <a:solidFill>
                    <a:srgbClr val="002060"/>
                  </a:solidFill>
                </a:rPr>
                <a:t>companies</a:t>
              </a:r>
            </a:p>
          </p:txBody>
        </p:sp>
      </p:grpSp>
      <p:grpSp>
        <p:nvGrpSpPr>
          <p:cNvPr id="92" name="Gruppo 91">
            <a:extLst>
              <a:ext uri="{FF2B5EF4-FFF2-40B4-BE49-F238E27FC236}">
                <a16:creationId xmlns:a16="http://schemas.microsoft.com/office/drawing/2014/main" id="{41DFF1EB-FF00-4923-894D-44021B576028}"/>
              </a:ext>
            </a:extLst>
          </p:cNvPr>
          <p:cNvGrpSpPr/>
          <p:nvPr/>
        </p:nvGrpSpPr>
        <p:grpSpPr>
          <a:xfrm>
            <a:off x="5127066" y="1005723"/>
            <a:ext cx="1259130" cy="2216474"/>
            <a:chOff x="4741331" y="996179"/>
            <a:chExt cx="1259130" cy="2216474"/>
          </a:xfrm>
        </p:grpSpPr>
        <p:grpSp>
          <p:nvGrpSpPr>
            <p:cNvPr id="59" name="Gruppo 58">
              <a:extLst>
                <a:ext uri="{FF2B5EF4-FFF2-40B4-BE49-F238E27FC236}">
                  <a16:creationId xmlns:a16="http://schemas.microsoft.com/office/drawing/2014/main" id="{964A7CA6-C1C2-4EA0-8059-38CCF7149CA7}"/>
                </a:ext>
              </a:extLst>
            </p:cNvPr>
            <p:cNvGrpSpPr/>
            <p:nvPr/>
          </p:nvGrpSpPr>
          <p:grpSpPr>
            <a:xfrm>
              <a:off x="4741331" y="996179"/>
              <a:ext cx="1259130" cy="2216474"/>
              <a:chOff x="4389637" y="996179"/>
              <a:chExt cx="1259130" cy="2216474"/>
            </a:xfrm>
          </p:grpSpPr>
          <p:cxnSp>
            <p:nvCxnSpPr>
              <p:cNvPr id="37" name="Connettore diritto 36">
                <a:extLst>
                  <a:ext uri="{FF2B5EF4-FFF2-40B4-BE49-F238E27FC236}">
                    <a16:creationId xmlns:a16="http://schemas.microsoft.com/office/drawing/2014/main" id="{D4F10CBD-0295-4903-B80D-1AC9A4AA1BD0}"/>
                  </a:ext>
                </a:extLst>
              </p:cNvPr>
              <p:cNvCxnSpPr>
                <a:cxnSpLocks/>
              </p:cNvCxnSpPr>
              <p:nvPr/>
            </p:nvCxnSpPr>
            <p:spPr>
              <a:xfrm>
                <a:off x="5015133" y="2272846"/>
                <a:ext cx="4069" cy="939807"/>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grpSp>
            <p:nvGrpSpPr>
              <p:cNvPr id="57" name="Gruppo 56">
                <a:extLst>
                  <a:ext uri="{FF2B5EF4-FFF2-40B4-BE49-F238E27FC236}">
                    <a16:creationId xmlns:a16="http://schemas.microsoft.com/office/drawing/2014/main" id="{90995DD4-85F3-4D07-A970-55D3EC656F8A}"/>
                  </a:ext>
                </a:extLst>
              </p:cNvPr>
              <p:cNvGrpSpPr/>
              <p:nvPr/>
            </p:nvGrpSpPr>
            <p:grpSpPr>
              <a:xfrm>
                <a:off x="4389637" y="996179"/>
                <a:ext cx="1259130" cy="1302029"/>
                <a:chOff x="4389637" y="996179"/>
                <a:chExt cx="1259130" cy="1302029"/>
              </a:xfrm>
            </p:grpSpPr>
            <p:pic>
              <p:nvPicPr>
                <p:cNvPr id="17" name="Immagine 16">
                  <a:extLst>
                    <a:ext uri="{FF2B5EF4-FFF2-40B4-BE49-F238E27FC236}">
                      <a16:creationId xmlns:a16="http://schemas.microsoft.com/office/drawing/2014/main" id="{1803980D-7337-4F5B-95A3-C208A485957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99702" y="996179"/>
                  <a:ext cx="1058675" cy="1058675"/>
                </a:xfrm>
                <a:prstGeom prst="rect">
                  <a:avLst/>
                </a:prstGeom>
              </p:spPr>
            </p:pic>
            <p:sp>
              <p:nvSpPr>
                <p:cNvPr id="52" name="Ovale 51">
                  <a:extLst>
                    <a:ext uri="{FF2B5EF4-FFF2-40B4-BE49-F238E27FC236}">
                      <a16:creationId xmlns:a16="http://schemas.microsoft.com/office/drawing/2014/main" id="{7D779F42-9FF5-4980-8362-9C69E6D2A88D}"/>
                    </a:ext>
                  </a:extLst>
                </p:cNvPr>
                <p:cNvSpPr/>
                <p:nvPr/>
              </p:nvSpPr>
              <p:spPr>
                <a:xfrm>
                  <a:off x="4389637" y="1081228"/>
                  <a:ext cx="1259130" cy="1216980"/>
                </a:xfrm>
                <a:prstGeom prst="ellipse">
                  <a:avLst/>
                </a:prstGeom>
                <a:noFill/>
                <a:ln w="57150">
                  <a:solidFill>
                    <a:srgbClr val="00297A"/>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grpSp>
        <p:sp>
          <p:nvSpPr>
            <p:cNvPr id="75" name="CasellaDiTesto 74">
              <a:extLst>
                <a:ext uri="{FF2B5EF4-FFF2-40B4-BE49-F238E27FC236}">
                  <a16:creationId xmlns:a16="http://schemas.microsoft.com/office/drawing/2014/main" id="{107F17DD-1915-4DE8-9B6C-A6044A6C9778}"/>
                </a:ext>
              </a:extLst>
            </p:cNvPr>
            <p:cNvSpPr txBox="1"/>
            <p:nvPr/>
          </p:nvSpPr>
          <p:spPr>
            <a:xfrm>
              <a:off x="4920378" y="1885219"/>
              <a:ext cx="881973" cy="246221"/>
            </a:xfrm>
            <a:prstGeom prst="rect">
              <a:avLst/>
            </a:prstGeom>
            <a:noFill/>
          </p:spPr>
          <p:txBody>
            <a:bodyPr wrap="none" rtlCol="0">
              <a:spAutoFit/>
            </a:bodyPr>
            <a:lstStyle/>
            <a:p>
              <a:pPr algn="ctr"/>
              <a:r>
                <a:rPr lang="it-IT" sz="1000" dirty="0" err="1">
                  <a:solidFill>
                    <a:srgbClr val="002060"/>
                  </a:solidFill>
                </a:rPr>
                <a:t>Employees</a:t>
              </a:r>
              <a:endParaRPr lang="it-IT" sz="1000" dirty="0">
                <a:solidFill>
                  <a:srgbClr val="002060"/>
                </a:solidFill>
              </a:endParaRPr>
            </a:p>
          </p:txBody>
        </p:sp>
      </p:grpSp>
      <p:grpSp>
        <p:nvGrpSpPr>
          <p:cNvPr id="78" name="Gruppo 77">
            <a:extLst>
              <a:ext uri="{FF2B5EF4-FFF2-40B4-BE49-F238E27FC236}">
                <a16:creationId xmlns:a16="http://schemas.microsoft.com/office/drawing/2014/main" id="{DF10B84D-A11F-4218-9B32-90E29FFCE8F3}"/>
              </a:ext>
            </a:extLst>
          </p:cNvPr>
          <p:cNvGrpSpPr/>
          <p:nvPr/>
        </p:nvGrpSpPr>
        <p:grpSpPr>
          <a:xfrm>
            <a:off x="7080503" y="1836581"/>
            <a:ext cx="1213689" cy="2527163"/>
            <a:chOff x="7314336" y="1914711"/>
            <a:chExt cx="1259130" cy="2556795"/>
          </a:xfrm>
        </p:grpSpPr>
        <p:grpSp>
          <p:nvGrpSpPr>
            <p:cNvPr id="58" name="Gruppo 57">
              <a:extLst>
                <a:ext uri="{FF2B5EF4-FFF2-40B4-BE49-F238E27FC236}">
                  <a16:creationId xmlns:a16="http://schemas.microsoft.com/office/drawing/2014/main" id="{0B885167-D8EC-4C93-884F-49BBBEE9E221}"/>
                </a:ext>
              </a:extLst>
            </p:cNvPr>
            <p:cNvGrpSpPr/>
            <p:nvPr/>
          </p:nvGrpSpPr>
          <p:grpSpPr>
            <a:xfrm>
              <a:off x="7314336" y="3231667"/>
              <a:ext cx="1259130" cy="1239839"/>
              <a:chOff x="6976707" y="3344211"/>
              <a:chExt cx="1259130" cy="1239839"/>
            </a:xfrm>
          </p:grpSpPr>
          <p:pic>
            <p:nvPicPr>
              <p:cNvPr id="18" name="Picture 8" descr="Asset Preview">
                <a:extLst>
                  <a:ext uri="{FF2B5EF4-FFF2-40B4-BE49-F238E27FC236}">
                    <a16:creationId xmlns:a16="http://schemas.microsoft.com/office/drawing/2014/main" id="{5DEEEAB3-0293-4699-8B96-6DAB4AEDAF8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17937" y="3704545"/>
                <a:ext cx="879505" cy="879505"/>
              </a:xfrm>
              <a:prstGeom prst="rect">
                <a:avLst/>
              </a:prstGeom>
              <a:noFill/>
              <a:extLst>
                <a:ext uri="{909E8E84-426E-40DD-AFC4-6F175D3DCCD1}">
                  <a14:hiddenFill xmlns:a14="http://schemas.microsoft.com/office/drawing/2010/main">
                    <a:solidFill>
                      <a:srgbClr val="FFFFFF"/>
                    </a:solidFill>
                  </a14:hiddenFill>
                </a:ext>
              </a:extLst>
            </p:spPr>
          </p:pic>
          <p:sp>
            <p:nvSpPr>
              <p:cNvPr id="53" name="Ovale 52">
                <a:extLst>
                  <a:ext uri="{FF2B5EF4-FFF2-40B4-BE49-F238E27FC236}">
                    <a16:creationId xmlns:a16="http://schemas.microsoft.com/office/drawing/2014/main" id="{5DE75AAF-50DD-4E9B-8950-D81F6D458542}"/>
                  </a:ext>
                </a:extLst>
              </p:cNvPr>
              <p:cNvSpPr/>
              <p:nvPr/>
            </p:nvSpPr>
            <p:spPr>
              <a:xfrm>
                <a:off x="6976707" y="3344211"/>
                <a:ext cx="1259130" cy="1216980"/>
              </a:xfrm>
              <a:prstGeom prst="ellipse">
                <a:avLst/>
              </a:prstGeom>
              <a:noFill/>
              <a:ln w="57150">
                <a:solidFill>
                  <a:srgbClr val="00297A"/>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
          <p:nvSpPr>
            <p:cNvPr id="76" name="CasellaDiTesto 75">
              <a:extLst>
                <a:ext uri="{FF2B5EF4-FFF2-40B4-BE49-F238E27FC236}">
                  <a16:creationId xmlns:a16="http://schemas.microsoft.com/office/drawing/2014/main" id="{91396089-79C7-43E1-BC99-ECE5A7EC6C26}"/>
                </a:ext>
              </a:extLst>
            </p:cNvPr>
            <p:cNvSpPr txBox="1"/>
            <p:nvPr/>
          </p:nvSpPr>
          <p:spPr>
            <a:xfrm>
              <a:off x="7446392" y="3358770"/>
              <a:ext cx="995785" cy="400110"/>
            </a:xfrm>
            <a:prstGeom prst="rect">
              <a:avLst/>
            </a:prstGeom>
            <a:noFill/>
          </p:spPr>
          <p:txBody>
            <a:bodyPr wrap="none" rtlCol="0">
              <a:spAutoFit/>
            </a:bodyPr>
            <a:lstStyle/>
            <a:p>
              <a:pPr algn="ctr"/>
              <a:r>
                <a:rPr lang="it-IT" sz="1000" dirty="0">
                  <a:solidFill>
                    <a:srgbClr val="002060"/>
                  </a:solidFill>
                </a:rPr>
                <a:t>Value-</a:t>
              </a:r>
              <a:r>
                <a:rPr lang="it-IT" sz="1000" dirty="0" err="1">
                  <a:solidFill>
                    <a:srgbClr val="002060"/>
                  </a:solidFill>
                </a:rPr>
                <a:t>added</a:t>
              </a:r>
              <a:endParaRPr lang="it-IT" sz="1000" dirty="0">
                <a:solidFill>
                  <a:srgbClr val="002060"/>
                </a:solidFill>
              </a:endParaRPr>
            </a:p>
            <a:p>
              <a:pPr algn="ctr"/>
              <a:r>
                <a:rPr lang="it-IT" sz="1000" dirty="0">
                  <a:solidFill>
                    <a:srgbClr val="002060"/>
                  </a:solidFill>
                </a:rPr>
                <a:t>Services</a:t>
              </a:r>
            </a:p>
          </p:txBody>
        </p:sp>
        <p:cxnSp>
          <p:nvCxnSpPr>
            <p:cNvPr id="77" name="Connettore diritto 76">
              <a:extLst>
                <a:ext uri="{FF2B5EF4-FFF2-40B4-BE49-F238E27FC236}">
                  <a16:creationId xmlns:a16="http://schemas.microsoft.com/office/drawing/2014/main" id="{3F9C2BD7-9B38-4BE0-950E-22A6DC82DC6B}"/>
                </a:ext>
              </a:extLst>
            </p:cNvPr>
            <p:cNvCxnSpPr>
              <a:cxnSpLocks/>
            </p:cNvCxnSpPr>
            <p:nvPr/>
          </p:nvCxnSpPr>
          <p:spPr>
            <a:xfrm>
              <a:off x="7903477" y="1914711"/>
              <a:ext cx="811" cy="1316956"/>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grpSp>
      <p:sp>
        <p:nvSpPr>
          <p:cNvPr id="81" name="CasellaDiTesto 80">
            <a:extLst>
              <a:ext uri="{FF2B5EF4-FFF2-40B4-BE49-F238E27FC236}">
                <a16:creationId xmlns:a16="http://schemas.microsoft.com/office/drawing/2014/main" id="{5A3C4F8E-B58B-47B1-9FA7-269336E10785}"/>
              </a:ext>
            </a:extLst>
          </p:cNvPr>
          <p:cNvSpPr txBox="1"/>
          <p:nvPr/>
        </p:nvSpPr>
        <p:spPr>
          <a:xfrm>
            <a:off x="2742333" y="1836581"/>
            <a:ext cx="2524675" cy="523220"/>
          </a:xfrm>
          <a:prstGeom prst="rect">
            <a:avLst/>
          </a:prstGeom>
          <a:noFill/>
        </p:spPr>
        <p:txBody>
          <a:bodyPr wrap="square" rtlCol="0">
            <a:spAutoFit/>
          </a:bodyPr>
          <a:lstStyle/>
          <a:p>
            <a:r>
              <a:rPr lang="it-IT" sz="2800" b="1" dirty="0">
                <a:solidFill>
                  <a:schemeClr val="bg1"/>
                </a:solidFill>
              </a:rPr>
              <a:t>426.000</a:t>
            </a:r>
          </a:p>
        </p:txBody>
      </p:sp>
      <p:sp>
        <p:nvSpPr>
          <p:cNvPr id="85" name="CasellaDiTesto 84">
            <a:extLst>
              <a:ext uri="{FF2B5EF4-FFF2-40B4-BE49-F238E27FC236}">
                <a16:creationId xmlns:a16="http://schemas.microsoft.com/office/drawing/2014/main" id="{26C51522-7FD5-462F-A439-206B7C5A7A64}"/>
              </a:ext>
            </a:extLst>
          </p:cNvPr>
          <p:cNvSpPr txBox="1"/>
          <p:nvPr/>
        </p:nvSpPr>
        <p:spPr>
          <a:xfrm>
            <a:off x="4905305" y="3195666"/>
            <a:ext cx="2524675" cy="1077218"/>
          </a:xfrm>
          <a:prstGeom prst="rect">
            <a:avLst/>
          </a:prstGeom>
          <a:noFill/>
        </p:spPr>
        <p:txBody>
          <a:bodyPr wrap="square" rtlCol="0">
            <a:spAutoFit/>
          </a:bodyPr>
          <a:lstStyle/>
          <a:p>
            <a:r>
              <a:rPr lang="it-IT" sz="3200" b="1" dirty="0">
                <a:solidFill>
                  <a:schemeClr val="bg1"/>
                </a:solidFill>
              </a:rPr>
              <a:t>1.152</a:t>
            </a:r>
          </a:p>
          <a:p>
            <a:endParaRPr lang="it-IT" sz="3200" b="1" dirty="0">
              <a:solidFill>
                <a:schemeClr val="bg1"/>
              </a:solidFill>
            </a:endParaRPr>
          </a:p>
        </p:txBody>
      </p:sp>
      <p:sp>
        <p:nvSpPr>
          <p:cNvPr id="89" name="CasellaDiTesto 88">
            <a:extLst>
              <a:ext uri="{FF2B5EF4-FFF2-40B4-BE49-F238E27FC236}">
                <a16:creationId xmlns:a16="http://schemas.microsoft.com/office/drawing/2014/main" id="{E6FFEB3F-520D-478C-BB2F-437C5B8CBEFD}"/>
              </a:ext>
            </a:extLst>
          </p:cNvPr>
          <p:cNvSpPr txBox="1"/>
          <p:nvPr/>
        </p:nvSpPr>
        <p:spPr>
          <a:xfrm>
            <a:off x="6894941" y="1255333"/>
            <a:ext cx="2524675" cy="1077218"/>
          </a:xfrm>
          <a:prstGeom prst="rect">
            <a:avLst/>
          </a:prstGeom>
          <a:noFill/>
        </p:spPr>
        <p:txBody>
          <a:bodyPr wrap="square" rtlCol="0">
            <a:spAutoFit/>
          </a:bodyPr>
          <a:lstStyle/>
          <a:p>
            <a:r>
              <a:rPr lang="it-IT" sz="3200" b="1" dirty="0">
                <a:solidFill>
                  <a:schemeClr val="bg1"/>
                </a:solidFill>
              </a:rPr>
              <a:t>29%</a:t>
            </a:r>
          </a:p>
          <a:p>
            <a:endParaRPr lang="it-IT" sz="3200" b="1" dirty="0">
              <a:solidFill>
                <a:schemeClr val="bg1"/>
              </a:solidFill>
            </a:endParaRPr>
          </a:p>
        </p:txBody>
      </p:sp>
    </p:spTree>
    <p:extLst>
      <p:ext uri="{BB962C8B-B14F-4D97-AF65-F5344CB8AC3E}">
        <p14:creationId xmlns:p14="http://schemas.microsoft.com/office/powerpoint/2010/main" val="1033088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7479" y="188273"/>
            <a:ext cx="8243942" cy="679647"/>
          </a:xfrm>
        </p:spPr>
        <p:txBody>
          <a:bodyPr/>
          <a:lstStyle/>
          <a:p>
            <a:r>
              <a:rPr lang="en-US" sz="2400" b="1" dirty="0"/>
              <a:t>GS1 in Europe</a:t>
            </a:r>
            <a:br>
              <a:rPr lang="en-US" sz="1700" b="1" dirty="0"/>
            </a:br>
            <a:r>
              <a:rPr lang="en-US" sz="2000" dirty="0"/>
              <a:t>Financial strength</a:t>
            </a:r>
            <a:endParaRPr lang="fr-FR" sz="2000" dirty="0"/>
          </a:p>
        </p:txBody>
      </p:sp>
      <p:sp>
        <p:nvSpPr>
          <p:cNvPr id="4" name="Espace réservé du numéro de diapositive 3"/>
          <p:cNvSpPr>
            <a:spLocks noGrp="1"/>
          </p:cNvSpPr>
          <p:nvPr>
            <p:ph type="sldNum" sz="quarter" idx="12"/>
          </p:nvPr>
        </p:nvSpPr>
        <p:spPr>
          <a:xfrm>
            <a:off x="8744665" y="4759630"/>
            <a:ext cx="247535" cy="150195"/>
          </a:xfrm>
        </p:spPr>
        <p:txBody>
          <a:bodyPr/>
          <a:lstStyle/>
          <a:p>
            <a:pPr fontAlgn="base">
              <a:spcAft>
                <a:spcPct val="0"/>
              </a:spcAft>
              <a:defRPr/>
            </a:pPr>
            <a:fld id="{4472AB7F-E8D0-4874-A9B8-335B68DC5F05}" type="slidenum">
              <a:rPr lang="en-US" smtClean="0"/>
              <a:pPr fontAlgn="base">
                <a:spcAft>
                  <a:spcPct val="0"/>
                </a:spcAft>
                <a:defRPr/>
              </a:pPr>
              <a:t>3</a:t>
            </a:fld>
            <a:endParaRPr lang="en-US" dirty="0"/>
          </a:p>
        </p:txBody>
      </p:sp>
      <p:sp>
        <p:nvSpPr>
          <p:cNvPr id="14" name="Rettangolo 13">
            <a:extLst>
              <a:ext uri="{FF2B5EF4-FFF2-40B4-BE49-F238E27FC236}">
                <a16:creationId xmlns:a16="http://schemas.microsoft.com/office/drawing/2014/main" id="{E866043B-316C-4919-903C-3E0BE94ABDA4}"/>
              </a:ext>
            </a:extLst>
          </p:cNvPr>
          <p:cNvSpPr/>
          <p:nvPr/>
        </p:nvSpPr>
        <p:spPr>
          <a:xfrm>
            <a:off x="452579" y="955617"/>
            <a:ext cx="8250980" cy="3516876"/>
          </a:xfrm>
          <a:prstGeom prst="rect">
            <a:avLst/>
          </a:prstGeom>
          <a:solidFill>
            <a:schemeClr val="accent1"/>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p>
        </p:txBody>
      </p:sp>
      <p:grpSp>
        <p:nvGrpSpPr>
          <p:cNvPr id="6" name="Gruppo 5">
            <a:extLst>
              <a:ext uri="{FF2B5EF4-FFF2-40B4-BE49-F238E27FC236}">
                <a16:creationId xmlns:a16="http://schemas.microsoft.com/office/drawing/2014/main" id="{256E8132-D82A-4249-8245-97401A49D77F}"/>
              </a:ext>
            </a:extLst>
          </p:cNvPr>
          <p:cNvGrpSpPr/>
          <p:nvPr/>
        </p:nvGrpSpPr>
        <p:grpSpPr>
          <a:xfrm>
            <a:off x="587622" y="1002730"/>
            <a:ext cx="576000" cy="576000"/>
            <a:chOff x="587622" y="1002730"/>
            <a:chExt cx="553922" cy="507896"/>
          </a:xfrm>
        </p:grpSpPr>
        <p:pic>
          <p:nvPicPr>
            <p:cNvPr id="15" name="Immagine 14">
              <a:extLst>
                <a:ext uri="{FF2B5EF4-FFF2-40B4-BE49-F238E27FC236}">
                  <a16:creationId xmlns:a16="http://schemas.microsoft.com/office/drawing/2014/main" id="{03775DF8-13D5-491F-8506-596B646761F9}"/>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658720" y="1060403"/>
              <a:ext cx="345674" cy="327929"/>
            </a:xfrm>
            <a:prstGeom prst="rect">
              <a:avLst/>
            </a:prstGeom>
          </p:spPr>
        </p:pic>
        <p:sp>
          <p:nvSpPr>
            <p:cNvPr id="54" name="Ovale 53">
              <a:extLst>
                <a:ext uri="{FF2B5EF4-FFF2-40B4-BE49-F238E27FC236}">
                  <a16:creationId xmlns:a16="http://schemas.microsoft.com/office/drawing/2014/main" id="{1E53D3E1-CB7E-47E8-8846-2B4C0415410F}"/>
                </a:ext>
              </a:extLst>
            </p:cNvPr>
            <p:cNvSpPr/>
            <p:nvPr/>
          </p:nvSpPr>
          <p:spPr>
            <a:xfrm>
              <a:off x="587622" y="1002730"/>
              <a:ext cx="553922" cy="507896"/>
            </a:xfrm>
            <a:prstGeom prst="ellipse">
              <a:avLst/>
            </a:prstGeom>
            <a:noFill/>
            <a:ln w="57150">
              <a:solidFill>
                <a:srgbClr val="00297A"/>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
        <p:nvSpPr>
          <p:cNvPr id="7" name="CasellaDiTesto 6">
            <a:extLst>
              <a:ext uri="{FF2B5EF4-FFF2-40B4-BE49-F238E27FC236}">
                <a16:creationId xmlns:a16="http://schemas.microsoft.com/office/drawing/2014/main" id="{13DD3411-A4DB-49F1-BCB6-3F57EE31A5A8}"/>
              </a:ext>
            </a:extLst>
          </p:cNvPr>
          <p:cNvSpPr txBox="1"/>
          <p:nvPr/>
        </p:nvSpPr>
        <p:spPr>
          <a:xfrm>
            <a:off x="4996205" y="2290696"/>
            <a:ext cx="1259888" cy="369332"/>
          </a:xfrm>
          <a:prstGeom prst="rect">
            <a:avLst/>
          </a:prstGeom>
          <a:noFill/>
        </p:spPr>
        <p:txBody>
          <a:bodyPr wrap="square" rtlCol="0">
            <a:spAutoFit/>
          </a:bodyPr>
          <a:lstStyle/>
          <a:p>
            <a:r>
              <a:rPr lang="it-IT" b="1" dirty="0">
                <a:solidFill>
                  <a:srgbClr val="00297A"/>
                </a:solidFill>
              </a:rPr>
              <a:t>2018 </a:t>
            </a:r>
          </a:p>
        </p:txBody>
      </p:sp>
      <p:sp>
        <p:nvSpPr>
          <p:cNvPr id="16" name="CasellaDiTesto 15">
            <a:extLst>
              <a:ext uri="{FF2B5EF4-FFF2-40B4-BE49-F238E27FC236}">
                <a16:creationId xmlns:a16="http://schemas.microsoft.com/office/drawing/2014/main" id="{546A3AE7-AE71-4952-88B4-EF6BF6C8985E}"/>
              </a:ext>
            </a:extLst>
          </p:cNvPr>
          <p:cNvSpPr txBox="1"/>
          <p:nvPr/>
        </p:nvSpPr>
        <p:spPr>
          <a:xfrm>
            <a:off x="5015830" y="3281261"/>
            <a:ext cx="900872" cy="369332"/>
          </a:xfrm>
          <a:prstGeom prst="rect">
            <a:avLst/>
          </a:prstGeom>
          <a:noFill/>
        </p:spPr>
        <p:txBody>
          <a:bodyPr wrap="square" rtlCol="0">
            <a:spAutoFit/>
          </a:bodyPr>
          <a:lstStyle/>
          <a:p>
            <a:r>
              <a:rPr lang="it-IT" b="1" dirty="0">
                <a:solidFill>
                  <a:srgbClr val="00297A"/>
                </a:solidFill>
              </a:rPr>
              <a:t>5 </a:t>
            </a:r>
            <a:r>
              <a:rPr lang="it-IT" b="1" dirty="0" err="1">
                <a:solidFill>
                  <a:srgbClr val="00297A"/>
                </a:solidFill>
              </a:rPr>
              <a:t>Ys</a:t>
            </a:r>
            <a:endParaRPr lang="it-IT" b="1" dirty="0">
              <a:solidFill>
                <a:srgbClr val="00297A"/>
              </a:solidFill>
            </a:endParaRPr>
          </a:p>
        </p:txBody>
      </p:sp>
      <p:sp>
        <p:nvSpPr>
          <p:cNvPr id="18" name="CasellaDiTesto 17">
            <a:extLst>
              <a:ext uri="{FF2B5EF4-FFF2-40B4-BE49-F238E27FC236}">
                <a16:creationId xmlns:a16="http://schemas.microsoft.com/office/drawing/2014/main" id="{03B42857-D505-472A-BCD0-C0420A2A3DE5}"/>
              </a:ext>
            </a:extLst>
          </p:cNvPr>
          <p:cNvSpPr txBox="1"/>
          <p:nvPr/>
        </p:nvSpPr>
        <p:spPr>
          <a:xfrm>
            <a:off x="1374070" y="1164054"/>
            <a:ext cx="3641759" cy="2862322"/>
          </a:xfrm>
          <a:prstGeom prst="rect">
            <a:avLst/>
          </a:prstGeom>
          <a:noFill/>
        </p:spPr>
        <p:txBody>
          <a:bodyPr wrap="square" rtlCol="0">
            <a:spAutoFit/>
          </a:bodyPr>
          <a:lstStyle/>
          <a:p>
            <a:r>
              <a:rPr lang="it-IT" sz="2400" b="1" dirty="0">
                <a:solidFill>
                  <a:schemeClr val="bg1"/>
                </a:solidFill>
              </a:rPr>
              <a:t>192.4 Mln</a:t>
            </a:r>
          </a:p>
          <a:p>
            <a:endParaRPr lang="it-IT" sz="1100" b="1" dirty="0">
              <a:solidFill>
                <a:schemeClr val="bg1"/>
              </a:solidFill>
            </a:endParaRPr>
          </a:p>
          <a:p>
            <a:endParaRPr lang="it-IT" sz="1100" b="1" dirty="0">
              <a:solidFill>
                <a:schemeClr val="bg1"/>
              </a:solidFill>
            </a:endParaRPr>
          </a:p>
          <a:p>
            <a:endParaRPr lang="it-IT" sz="1100" b="1" dirty="0">
              <a:solidFill>
                <a:schemeClr val="bg1"/>
              </a:solidFill>
            </a:endParaRPr>
          </a:p>
          <a:p>
            <a:endParaRPr lang="it-IT" sz="900" b="1" dirty="0">
              <a:solidFill>
                <a:schemeClr val="bg1"/>
              </a:solidFill>
            </a:endParaRPr>
          </a:p>
          <a:p>
            <a:r>
              <a:rPr lang="it-IT" sz="2000" b="1" dirty="0">
                <a:solidFill>
                  <a:schemeClr val="bg1"/>
                </a:solidFill>
              </a:rPr>
              <a:t>+6.2% </a:t>
            </a:r>
            <a:r>
              <a:rPr lang="it-IT" sz="1200" b="1" dirty="0">
                <a:solidFill>
                  <a:schemeClr val="bg1"/>
                </a:solidFill>
              </a:rPr>
              <a:t>(2018 vs 2017– 1 Y)</a:t>
            </a:r>
          </a:p>
          <a:p>
            <a:r>
              <a:rPr lang="it-IT" sz="1600" b="1" dirty="0">
                <a:solidFill>
                  <a:schemeClr val="bg1"/>
                </a:solidFill>
              </a:rPr>
              <a:t>    (+11.3 Mln)</a:t>
            </a:r>
          </a:p>
          <a:p>
            <a:endParaRPr lang="it-IT" sz="1200" b="1" dirty="0">
              <a:solidFill>
                <a:schemeClr val="bg1"/>
              </a:solidFill>
            </a:endParaRPr>
          </a:p>
          <a:p>
            <a:r>
              <a:rPr lang="it-IT" sz="1200" b="1" dirty="0">
                <a:solidFill>
                  <a:schemeClr val="bg1"/>
                </a:solidFill>
              </a:rPr>
              <a:t> </a:t>
            </a:r>
          </a:p>
          <a:p>
            <a:r>
              <a:rPr lang="it-IT" sz="2000" b="1" dirty="0">
                <a:solidFill>
                  <a:schemeClr val="bg1"/>
                </a:solidFill>
              </a:rPr>
              <a:t>+28.5% </a:t>
            </a:r>
            <a:r>
              <a:rPr lang="it-IT" sz="1200" b="1" dirty="0">
                <a:solidFill>
                  <a:schemeClr val="bg1"/>
                </a:solidFill>
              </a:rPr>
              <a:t>(2018 vs 2014- 5 Ys)</a:t>
            </a:r>
          </a:p>
          <a:p>
            <a:r>
              <a:rPr lang="it-IT" sz="1600" b="1" dirty="0">
                <a:solidFill>
                  <a:schemeClr val="bg1"/>
                </a:solidFill>
              </a:rPr>
              <a:t>   (+42.6 Mln )</a:t>
            </a:r>
          </a:p>
          <a:p>
            <a:endParaRPr lang="it-IT" b="1" dirty="0">
              <a:solidFill>
                <a:schemeClr val="bg1"/>
              </a:solidFill>
            </a:endParaRPr>
          </a:p>
        </p:txBody>
      </p:sp>
      <p:sp>
        <p:nvSpPr>
          <p:cNvPr id="9" name="CasellaDiTesto 8">
            <a:extLst>
              <a:ext uri="{FF2B5EF4-FFF2-40B4-BE49-F238E27FC236}">
                <a16:creationId xmlns:a16="http://schemas.microsoft.com/office/drawing/2014/main" id="{E60B48AD-343C-403E-95DE-CBBC90B23354}"/>
              </a:ext>
            </a:extLst>
          </p:cNvPr>
          <p:cNvSpPr txBox="1"/>
          <p:nvPr/>
        </p:nvSpPr>
        <p:spPr>
          <a:xfrm>
            <a:off x="5558668" y="1187336"/>
            <a:ext cx="2923778" cy="1015663"/>
          </a:xfrm>
          <a:prstGeom prst="rect">
            <a:avLst/>
          </a:prstGeom>
          <a:solidFill>
            <a:schemeClr val="tx2">
              <a:lumMod val="75000"/>
            </a:schemeClr>
          </a:solidFill>
        </p:spPr>
        <p:txBody>
          <a:bodyPr wrap="square" rtlCol="0">
            <a:spAutoFit/>
          </a:bodyPr>
          <a:lstStyle/>
          <a:p>
            <a:pPr algn="ctr"/>
            <a:r>
              <a:rPr lang="it-IT" sz="2000" b="1" dirty="0">
                <a:solidFill>
                  <a:schemeClr val="bg1"/>
                </a:solidFill>
              </a:rPr>
              <a:t>The </a:t>
            </a:r>
            <a:r>
              <a:rPr lang="it-IT" sz="2000" b="1" dirty="0" err="1">
                <a:solidFill>
                  <a:schemeClr val="bg1"/>
                </a:solidFill>
              </a:rPr>
              <a:t>financial</a:t>
            </a:r>
            <a:r>
              <a:rPr lang="it-IT" sz="2000" b="1" dirty="0">
                <a:solidFill>
                  <a:schemeClr val="bg1"/>
                </a:solidFill>
              </a:rPr>
              <a:t> </a:t>
            </a:r>
            <a:r>
              <a:rPr lang="it-IT" sz="2000" b="1" dirty="0" err="1">
                <a:solidFill>
                  <a:schemeClr val="bg1"/>
                </a:solidFill>
              </a:rPr>
              <a:t>strength</a:t>
            </a:r>
            <a:r>
              <a:rPr lang="it-IT" sz="2000" b="1" dirty="0">
                <a:solidFill>
                  <a:schemeClr val="bg1"/>
                </a:solidFill>
              </a:rPr>
              <a:t> </a:t>
            </a:r>
          </a:p>
          <a:p>
            <a:pPr algn="ctr"/>
            <a:r>
              <a:rPr lang="it-IT" sz="2000" b="1" dirty="0" err="1">
                <a:solidFill>
                  <a:schemeClr val="bg1"/>
                </a:solidFill>
              </a:rPr>
              <a:t>continues</a:t>
            </a:r>
            <a:r>
              <a:rPr lang="it-IT" sz="2000" b="1" dirty="0">
                <a:solidFill>
                  <a:schemeClr val="bg1"/>
                </a:solidFill>
              </a:rPr>
              <a:t> to </a:t>
            </a:r>
            <a:r>
              <a:rPr lang="it-IT" sz="2000" b="1" dirty="0" err="1">
                <a:solidFill>
                  <a:schemeClr val="bg1"/>
                </a:solidFill>
              </a:rPr>
              <a:t>grow</a:t>
            </a:r>
            <a:endParaRPr lang="it-IT" sz="2000" b="1" dirty="0">
              <a:solidFill>
                <a:schemeClr val="bg1"/>
              </a:solidFill>
            </a:endParaRPr>
          </a:p>
        </p:txBody>
      </p:sp>
      <p:sp>
        <p:nvSpPr>
          <p:cNvPr id="3" name="Rettangolo 2">
            <a:extLst>
              <a:ext uri="{FF2B5EF4-FFF2-40B4-BE49-F238E27FC236}">
                <a16:creationId xmlns:a16="http://schemas.microsoft.com/office/drawing/2014/main" id="{7D936DE7-618F-4EF0-9F0F-51A4C7DA865F}"/>
              </a:ext>
            </a:extLst>
          </p:cNvPr>
          <p:cNvSpPr/>
          <p:nvPr/>
        </p:nvSpPr>
        <p:spPr>
          <a:xfrm>
            <a:off x="1353701" y="2130494"/>
            <a:ext cx="3662128" cy="693246"/>
          </a:xfrm>
          <a:prstGeom prst="rect">
            <a:avLst/>
          </a:prstGeom>
          <a:noFill/>
          <a:ln w="25400">
            <a:solidFill>
              <a:srgbClr val="00297A"/>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3" name="Rettangolo 12">
            <a:extLst>
              <a:ext uri="{FF2B5EF4-FFF2-40B4-BE49-F238E27FC236}">
                <a16:creationId xmlns:a16="http://schemas.microsoft.com/office/drawing/2014/main" id="{661ADBA6-32DA-4E84-B74B-C5FF75B0C089}"/>
              </a:ext>
            </a:extLst>
          </p:cNvPr>
          <p:cNvSpPr/>
          <p:nvPr/>
        </p:nvSpPr>
        <p:spPr>
          <a:xfrm>
            <a:off x="1334350" y="3119304"/>
            <a:ext cx="3641759" cy="693246"/>
          </a:xfrm>
          <a:prstGeom prst="rect">
            <a:avLst/>
          </a:prstGeom>
          <a:noFill/>
          <a:ln w="25400">
            <a:solidFill>
              <a:srgbClr val="00297A"/>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748422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7479" y="180458"/>
            <a:ext cx="8243942" cy="679647"/>
          </a:xfrm>
        </p:spPr>
        <p:txBody>
          <a:bodyPr/>
          <a:lstStyle/>
          <a:p>
            <a:r>
              <a:rPr lang="en-US" sz="2400" b="1" dirty="0"/>
              <a:t>GS1 in Europe</a:t>
            </a:r>
            <a:br>
              <a:rPr lang="en-US" sz="1700" b="1" dirty="0"/>
            </a:br>
            <a:r>
              <a:rPr lang="en-US" sz="2000" dirty="0"/>
              <a:t>Financial strength and Value-added services* - 1</a:t>
            </a:r>
            <a:endParaRPr lang="fr-FR" sz="2000" dirty="0"/>
          </a:p>
        </p:txBody>
      </p:sp>
      <p:sp>
        <p:nvSpPr>
          <p:cNvPr id="4" name="Espace réservé du numéro de diapositive 3"/>
          <p:cNvSpPr>
            <a:spLocks noGrp="1"/>
          </p:cNvSpPr>
          <p:nvPr>
            <p:ph type="sldNum" sz="quarter" idx="12"/>
          </p:nvPr>
        </p:nvSpPr>
        <p:spPr>
          <a:xfrm>
            <a:off x="8744665" y="4759630"/>
            <a:ext cx="247535" cy="150195"/>
          </a:xfrm>
        </p:spPr>
        <p:txBody>
          <a:bodyPr/>
          <a:lstStyle/>
          <a:p>
            <a:pPr fontAlgn="base">
              <a:spcAft>
                <a:spcPct val="0"/>
              </a:spcAft>
              <a:defRPr/>
            </a:pPr>
            <a:fld id="{4472AB7F-E8D0-4874-A9B8-335B68DC5F05}" type="slidenum">
              <a:rPr lang="en-US" smtClean="0"/>
              <a:pPr fontAlgn="base">
                <a:spcAft>
                  <a:spcPct val="0"/>
                </a:spcAft>
                <a:defRPr/>
              </a:pPr>
              <a:t>4</a:t>
            </a:fld>
            <a:endParaRPr lang="en-US" dirty="0"/>
          </a:p>
        </p:txBody>
      </p:sp>
      <p:sp>
        <p:nvSpPr>
          <p:cNvPr id="14" name="Rettangolo 13">
            <a:extLst>
              <a:ext uri="{FF2B5EF4-FFF2-40B4-BE49-F238E27FC236}">
                <a16:creationId xmlns:a16="http://schemas.microsoft.com/office/drawing/2014/main" id="{E866043B-316C-4919-903C-3E0BE94ABDA4}"/>
              </a:ext>
            </a:extLst>
          </p:cNvPr>
          <p:cNvSpPr/>
          <p:nvPr/>
        </p:nvSpPr>
        <p:spPr>
          <a:xfrm>
            <a:off x="447479" y="948949"/>
            <a:ext cx="8250980" cy="3516876"/>
          </a:xfrm>
          <a:prstGeom prst="rect">
            <a:avLst/>
          </a:prstGeom>
          <a:solidFill>
            <a:schemeClr val="accent1"/>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p>
        </p:txBody>
      </p:sp>
      <p:sp>
        <p:nvSpPr>
          <p:cNvPr id="65" name="CasellaDiTesto 64">
            <a:extLst>
              <a:ext uri="{FF2B5EF4-FFF2-40B4-BE49-F238E27FC236}">
                <a16:creationId xmlns:a16="http://schemas.microsoft.com/office/drawing/2014/main" id="{A6EF27DA-20D1-425C-BE81-4B402563352D}"/>
              </a:ext>
            </a:extLst>
          </p:cNvPr>
          <p:cNvSpPr txBox="1"/>
          <p:nvPr/>
        </p:nvSpPr>
        <p:spPr>
          <a:xfrm>
            <a:off x="1363707" y="1190387"/>
            <a:ext cx="3935123" cy="2477601"/>
          </a:xfrm>
          <a:prstGeom prst="rect">
            <a:avLst/>
          </a:prstGeom>
          <a:noFill/>
        </p:spPr>
        <p:txBody>
          <a:bodyPr wrap="square" rtlCol="0">
            <a:spAutoFit/>
          </a:bodyPr>
          <a:lstStyle/>
          <a:p>
            <a:r>
              <a:rPr lang="it-IT" sz="2800" b="1" dirty="0">
                <a:solidFill>
                  <a:schemeClr val="bg1"/>
                </a:solidFill>
              </a:rPr>
              <a:t>29%</a:t>
            </a:r>
            <a:r>
              <a:rPr lang="it-IT" sz="2000" b="1" dirty="0">
                <a:solidFill>
                  <a:schemeClr val="bg1"/>
                </a:solidFill>
              </a:rPr>
              <a:t> </a:t>
            </a:r>
            <a:r>
              <a:rPr lang="it-IT" sz="1400" b="1" dirty="0">
                <a:solidFill>
                  <a:schemeClr val="bg1"/>
                </a:solidFill>
              </a:rPr>
              <a:t>(share of the FS 2018) </a:t>
            </a:r>
          </a:p>
          <a:p>
            <a:r>
              <a:rPr lang="it-IT" sz="2000" b="1" dirty="0">
                <a:solidFill>
                  <a:schemeClr val="bg1"/>
                </a:solidFill>
              </a:rPr>
              <a:t>43.6 Mln</a:t>
            </a:r>
          </a:p>
          <a:p>
            <a:endParaRPr lang="it-IT" sz="1200" b="1" dirty="0">
              <a:solidFill>
                <a:schemeClr val="bg1"/>
              </a:solidFill>
            </a:endParaRPr>
          </a:p>
          <a:p>
            <a:endParaRPr lang="it-IT" sz="1100" b="1" dirty="0">
              <a:solidFill>
                <a:schemeClr val="bg1"/>
              </a:solidFill>
            </a:endParaRPr>
          </a:p>
          <a:p>
            <a:r>
              <a:rPr lang="it-IT" sz="2000" b="1" dirty="0">
                <a:solidFill>
                  <a:schemeClr val="bg1"/>
                </a:solidFill>
              </a:rPr>
              <a:t>+14% </a:t>
            </a:r>
            <a:r>
              <a:rPr lang="it-IT" sz="1200" b="1" dirty="0">
                <a:solidFill>
                  <a:schemeClr val="bg1"/>
                </a:solidFill>
              </a:rPr>
              <a:t>(2018 vs 2017– 1 Y)</a:t>
            </a:r>
          </a:p>
          <a:p>
            <a:r>
              <a:rPr lang="it-IT" sz="1600" b="1" dirty="0">
                <a:solidFill>
                  <a:schemeClr val="bg1"/>
                </a:solidFill>
              </a:rPr>
              <a:t>(+ 5.3 Mln)</a:t>
            </a:r>
          </a:p>
          <a:p>
            <a:endParaRPr lang="it-IT" b="1" dirty="0">
              <a:solidFill>
                <a:schemeClr val="bg1"/>
              </a:solidFill>
            </a:endParaRPr>
          </a:p>
          <a:p>
            <a:r>
              <a:rPr lang="it-IT" b="1" dirty="0">
                <a:solidFill>
                  <a:schemeClr val="bg1"/>
                </a:solidFill>
              </a:rPr>
              <a:t>+2 </a:t>
            </a:r>
            <a:r>
              <a:rPr lang="it-IT" sz="1600" b="1" dirty="0" err="1">
                <a:solidFill>
                  <a:schemeClr val="bg1"/>
                </a:solidFill>
              </a:rPr>
              <a:t>percentage</a:t>
            </a:r>
            <a:r>
              <a:rPr lang="it-IT" sz="1600" b="1" dirty="0">
                <a:solidFill>
                  <a:schemeClr val="bg1"/>
                </a:solidFill>
              </a:rPr>
              <a:t> points </a:t>
            </a:r>
          </a:p>
          <a:p>
            <a:endParaRPr lang="it-IT" sz="1200" b="1" dirty="0">
              <a:solidFill>
                <a:schemeClr val="bg1"/>
              </a:solidFill>
            </a:endParaRPr>
          </a:p>
        </p:txBody>
      </p:sp>
      <p:sp>
        <p:nvSpPr>
          <p:cNvPr id="71" name="Ovale 70">
            <a:extLst>
              <a:ext uri="{FF2B5EF4-FFF2-40B4-BE49-F238E27FC236}">
                <a16:creationId xmlns:a16="http://schemas.microsoft.com/office/drawing/2014/main" id="{E6392BDC-CAB3-4DC6-8FA4-0B90242E1C69}"/>
              </a:ext>
            </a:extLst>
          </p:cNvPr>
          <p:cNvSpPr/>
          <p:nvPr/>
        </p:nvSpPr>
        <p:spPr>
          <a:xfrm>
            <a:off x="1286263" y="1359832"/>
            <a:ext cx="108000" cy="108000"/>
          </a:xfrm>
          <a:prstGeom prst="ellipse">
            <a:avLst/>
          </a:prstGeom>
          <a:solidFill>
            <a:schemeClr val="bg1"/>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nvGrpSpPr>
          <p:cNvPr id="7" name="Gruppo 6">
            <a:extLst>
              <a:ext uri="{FF2B5EF4-FFF2-40B4-BE49-F238E27FC236}">
                <a16:creationId xmlns:a16="http://schemas.microsoft.com/office/drawing/2014/main" id="{2A5F77F6-8DF1-4A87-93A7-C28E8FD39C75}"/>
              </a:ext>
            </a:extLst>
          </p:cNvPr>
          <p:cNvGrpSpPr/>
          <p:nvPr/>
        </p:nvGrpSpPr>
        <p:grpSpPr>
          <a:xfrm>
            <a:off x="578871" y="1024895"/>
            <a:ext cx="576000" cy="576000"/>
            <a:chOff x="527588" y="1341688"/>
            <a:chExt cx="510965" cy="490648"/>
          </a:xfrm>
        </p:grpSpPr>
        <p:pic>
          <p:nvPicPr>
            <p:cNvPr id="21" name="Picture 8" descr="Asset Preview">
              <a:extLst>
                <a:ext uri="{FF2B5EF4-FFF2-40B4-BE49-F238E27FC236}">
                  <a16:creationId xmlns:a16="http://schemas.microsoft.com/office/drawing/2014/main" id="{3CF2922E-4041-4C40-B857-DDD5BAB2C58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7043" y="1409717"/>
              <a:ext cx="356910" cy="354589"/>
            </a:xfrm>
            <a:prstGeom prst="rect">
              <a:avLst/>
            </a:prstGeom>
            <a:noFill/>
            <a:extLst>
              <a:ext uri="{909E8E84-426E-40DD-AFC4-6F175D3DCCD1}">
                <a14:hiddenFill xmlns:a14="http://schemas.microsoft.com/office/drawing/2010/main">
                  <a:solidFill>
                    <a:srgbClr val="FFFFFF"/>
                  </a:solidFill>
                </a14:hiddenFill>
              </a:ext>
            </a:extLst>
          </p:spPr>
        </p:pic>
        <p:sp>
          <p:nvSpPr>
            <p:cNvPr id="22" name="Ovale 21">
              <a:extLst>
                <a:ext uri="{FF2B5EF4-FFF2-40B4-BE49-F238E27FC236}">
                  <a16:creationId xmlns:a16="http://schemas.microsoft.com/office/drawing/2014/main" id="{4F3613F8-E41B-4C8E-BB44-33C854360E00}"/>
                </a:ext>
              </a:extLst>
            </p:cNvPr>
            <p:cNvSpPr/>
            <p:nvPr/>
          </p:nvSpPr>
          <p:spPr>
            <a:xfrm>
              <a:off x="527588" y="1341688"/>
              <a:ext cx="510965" cy="490648"/>
            </a:xfrm>
            <a:prstGeom prst="ellipse">
              <a:avLst/>
            </a:prstGeom>
            <a:noFill/>
            <a:ln w="57150">
              <a:solidFill>
                <a:srgbClr val="00297A"/>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
        <p:nvSpPr>
          <p:cNvPr id="12" name="Rettangolo 11">
            <a:extLst>
              <a:ext uri="{FF2B5EF4-FFF2-40B4-BE49-F238E27FC236}">
                <a16:creationId xmlns:a16="http://schemas.microsoft.com/office/drawing/2014/main" id="{CC98E274-78D6-44FB-86F1-77AEDF9B0436}"/>
              </a:ext>
            </a:extLst>
          </p:cNvPr>
          <p:cNvSpPr/>
          <p:nvPr/>
        </p:nvSpPr>
        <p:spPr>
          <a:xfrm>
            <a:off x="1090246" y="2242638"/>
            <a:ext cx="3158198" cy="660692"/>
          </a:xfrm>
          <a:prstGeom prst="rect">
            <a:avLst/>
          </a:prstGeom>
          <a:noFill/>
          <a:ln w="25400">
            <a:solidFill>
              <a:srgbClr val="00297A"/>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6" name="CasellaDiTesto 15">
            <a:extLst>
              <a:ext uri="{FF2B5EF4-FFF2-40B4-BE49-F238E27FC236}">
                <a16:creationId xmlns:a16="http://schemas.microsoft.com/office/drawing/2014/main" id="{2F12EAE4-1AA3-496C-A4C6-FFE97660A17A}"/>
              </a:ext>
            </a:extLst>
          </p:cNvPr>
          <p:cNvSpPr txBox="1"/>
          <p:nvPr/>
        </p:nvSpPr>
        <p:spPr>
          <a:xfrm>
            <a:off x="4331241" y="2344678"/>
            <a:ext cx="1259888" cy="369332"/>
          </a:xfrm>
          <a:prstGeom prst="rect">
            <a:avLst/>
          </a:prstGeom>
          <a:noFill/>
        </p:spPr>
        <p:txBody>
          <a:bodyPr wrap="square" rtlCol="0">
            <a:spAutoFit/>
          </a:bodyPr>
          <a:lstStyle/>
          <a:p>
            <a:r>
              <a:rPr lang="it-IT" b="1" dirty="0">
                <a:solidFill>
                  <a:srgbClr val="00297A"/>
                </a:solidFill>
              </a:rPr>
              <a:t>2018 </a:t>
            </a:r>
          </a:p>
        </p:txBody>
      </p:sp>
      <p:sp>
        <p:nvSpPr>
          <p:cNvPr id="17" name="Rettangolo 16">
            <a:extLst>
              <a:ext uri="{FF2B5EF4-FFF2-40B4-BE49-F238E27FC236}">
                <a16:creationId xmlns:a16="http://schemas.microsoft.com/office/drawing/2014/main" id="{586E2816-9690-4927-A73E-C860881B79EC}"/>
              </a:ext>
            </a:extLst>
          </p:cNvPr>
          <p:cNvSpPr/>
          <p:nvPr/>
        </p:nvSpPr>
        <p:spPr>
          <a:xfrm>
            <a:off x="1090246" y="2947574"/>
            <a:ext cx="3158198" cy="576000"/>
          </a:xfrm>
          <a:prstGeom prst="rect">
            <a:avLst/>
          </a:prstGeom>
          <a:noFill/>
          <a:ln w="25400">
            <a:solidFill>
              <a:srgbClr val="00297A"/>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8" name="CasellaDiTesto 17">
            <a:extLst>
              <a:ext uri="{FF2B5EF4-FFF2-40B4-BE49-F238E27FC236}">
                <a16:creationId xmlns:a16="http://schemas.microsoft.com/office/drawing/2014/main" id="{90CF1A54-34D6-48C4-A85F-8A6522D534F6}"/>
              </a:ext>
            </a:extLst>
          </p:cNvPr>
          <p:cNvSpPr txBox="1"/>
          <p:nvPr/>
        </p:nvSpPr>
        <p:spPr>
          <a:xfrm>
            <a:off x="4261267" y="2878167"/>
            <a:ext cx="1259888" cy="646331"/>
          </a:xfrm>
          <a:prstGeom prst="rect">
            <a:avLst/>
          </a:prstGeom>
          <a:noFill/>
        </p:spPr>
        <p:txBody>
          <a:bodyPr wrap="square" rtlCol="0">
            <a:spAutoFit/>
          </a:bodyPr>
          <a:lstStyle/>
          <a:p>
            <a:r>
              <a:rPr lang="it-IT" b="1" dirty="0">
                <a:solidFill>
                  <a:srgbClr val="00297A"/>
                </a:solidFill>
              </a:rPr>
              <a:t>2018 vs 2017 </a:t>
            </a:r>
          </a:p>
        </p:txBody>
      </p:sp>
      <p:sp>
        <p:nvSpPr>
          <p:cNvPr id="19" name="CasellaDiTesto 18">
            <a:extLst>
              <a:ext uri="{FF2B5EF4-FFF2-40B4-BE49-F238E27FC236}">
                <a16:creationId xmlns:a16="http://schemas.microsoft.com/office/drawing/2014/main" id="{71040001-BC25-4CCB-9716-4BEB6A6A0B1E}"/>
              </a:ext>
            </a:extLst>
          </p:cNvPr>
          <p:cNvSpPr txBox="1"/>
          <p:nvPr/>
        </p:nvSpPr>
        <p:spPr>
          <a:xfrm>
            <a:off x="5883428" y="1121137"/>
            <a:ext cx="2525151" cy="1938992"/>
          </a:xfrm>
          <a:prstGeom prst="rect">
            <a:avLst/>
          </a:prstGeom>
          <a:solidFill>
            <a:schemeClr val="tx2">
              <a:lumMod val="75000"/>
            </a:schemeClr>
          </a:solidFill>
        </p:spPr>
        <p:txBody>
          <a:bodyPr wrap="square" rtlCol="0">
            <a:spAutoFit/>
          </a:bodyPr>
          <a:lstStyle/>
          <a:p>
            <a:pPr algn="ctr"/>
            <a:r>
              <a:rPr lang="it-IT" sz="2000" b="1" dirty="0">
                <a:solidFill>
                  <a:schemeClr val="bg1"/>
                </a:solidFill>
              </a:rPr>
              <a:t>The </a:t>
            </a:r>
            <a:r>
              <a:rPr lang="it-IT" sz="2000" b="1" dirty="0" err="1">
                <a:solidFill>
                  <a:schemeClr val="bg1"/>
                </a:solidFill>
              </a:rPr>
              <a:t>income</a:t>
            </a:r>
            <a:r>
              <a:rPr lang="it-IT" sz="2000" b="1" dirty="0">
                <a:solidFill>
                  <a:schemeClr val="bg1"/>
                </a:solidFill>
              </a:rPr>
              <a:t> from</a:t>
            </a:r>
          </a:p>
          <a:p>
            <a:pPr algn="ctr"/>
            <a:r>
              <a:rPr lang="it-IT" sz="2000" b="1" dirty="0">
                <a:solidFill>
                  <a:schemeClr val="bg1"/>
                </a:solidFill>
              </a:rPr>
              <a:t>Value-</a:t>
            </a:r>
            <a:r>
              <a:rPr lang="it-IT" sz="2000" b="1" dirty="0" err="1">
                <a:solidFill>
                  <a:schemeClr val="bg1"/>
                </a:solidFill>
              </a:rPr>
              <a:t>added</a:t>
            </a:r>
            <a:r>
              <a:rPr lang="it-IT" sz="2000" b="1" dirty="0">
                <a:solidFill>
                  <a:schemeClr val="bg1"/>
                </a:solidFill>
              </a:rPr>
              <a:t> services</a:t>
            </a:r>
          </a:p>
          <a:p>
            <a:pPr algn="ctr"/>
            <a:r>
              <a:rPr lang="it-IT" sz="2000" b="1" dirty="0" err="1">
                <a:solidFill>
                  <a:schemeClr val="bg1"/>
                </a:solidFill>
              </a:rPr>
              <a:t>has</a:t>
            </a:r>
            <a:r>
              <a:rPr lang="it-IT" sz="2000" b="1" dirty="0">
                <a:solidFill>
                  <a:schemeClr val="bg1"/>
                </a:solidFill>
              </a:rPr>
              <a:t> </a:t>
            </a:r>
            <a:r>
              <a:rPr lang="it-IT" sz="2000" b="1" dirty="0" err="1">
                <a:solidFill>
                  <a:schemeClr val="bg1"/>
                </a:solidFill>
              </a:rPr>
              <a:t>increased</a:t>
            </a:r>
            <a:r>
              <a:rPr lang="it-IT" sz="2000" b="1" dirty="0">
                <a:solidFill>
                  <a:schemeClr val="bg1"/>
                </a:solidFill>
              </a:rPr>
              <a:t> in 2018  </a:t>
            </a:r>
          </a:p>
        </p:txBody>
      </p:sp>
    </p:spTree>
    <p:extLst>
      <p:ext uri="{BB962C8B-B14F-4D97-AF65-F5344CB8AC3E}">
        <p14:creationId xmlns:p14="http://schemas.microsoft.com/office/powerpoint/2010/main" val="3608639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z="2400" b="1" dirty="0"/>
              <a:t>GS1 in Europe</a:t>
            </a:r>
            <a:br>
              <a:rPr lang="en-US" sz="1700" b="1" dirty="0"/>
            </a:br>
            <a:r>
              <a:rPr lang="en-US" sz="2000" dirty="0"/>
              <a:t>Member companies</a:t>
            </a:r>
            <a:endParaRPr lang="fr-FR" sz="2000" dirty="0"/>
          </a:p>
        </p:txBody>
      </p:sp>
      <p:sp>
        <p:nvSpPr>
          <p:cNvPr id="4" name="Espace réservé du numéro de diapositive 3"/>
          <p:cNvSpPr>
            <a:spLocks noGrp="1"/>
          </p:cNvSpPr>
          <p:nvPr>
            <p:ph type="sldNum" sz="quarter" idx="12"/>
          </p:nvPr>
        </p:nvSpPr>
        <p:spPr>
          <a:xfrm>
            <a:off x="8744665" y="4759630"/>
            <a:ext cx="247535" cy="150195"/>
          </a:xfrm>
        </p:spPr>
        <p:txBody>
          <a:bodyPr/>
          <a:lstStyle/>
          <a:p>
            <a:pPr fontAlgn="base">
              <a:spcAft>
                <a:spcPct val="0"/>
              </a:spcAft>
              <a:defRPr/>
            </a:pPr>
            <a:fld id="{4472AB7F-E8D0-4874-A9B8-335B68DC5F05}" type="slidenum">
              <a:rPr lang="en-US" smtClean="0"/>
              <a:pPr fontAlgn="base">
                <a:spcAft>
                  <a:spcPct val="0"/>
                </a:spcAft>
                <a:defRPr/>
              </a:pPr>
              <a:t>5</a:t>
            </a:fld>
            <a:endParaRPr lang="en-US" dirty="0"/>
          </a:p>
        </p:txBody>
      </p:sp>
      <p:sp>
        <p:nvSpPr>
          <p:cNvPr id="14" name="Rettangolo 13">
            <a:extLst>
              <a:ext uri="{FF2B5EF4-FFF2-40B4-BE49-F238E27FC236}">
                <a16:creationId xmlns:a16="http://schemas.microsoft.com/office/drawing/2014/main" id="{E866043B-316C-4919-903C-3E0BE94ABDA4}"/>
              </a:ext>
            </a:extLst>
          </p:cNvPr>
          <p:cNvSpPr/>
          <p:nvPr/>
        </p:nvSpPr>
        <p:spPr>
          <a:xfrm>
            <a:off x="440441" y="953348"/>
            <a:ext cx="8250980" cy="3516876"/>
          </a:xfrm>
          <a:prstGeom prst="rect">
            <a:avLst/>
          </a:prstGeom>
          <a:solidFill>
            <a:schemeClr val="accent1"/>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p>
        </p:txBody>
      </p:sp>
      <p:sp>
        <p:nvSpPr>
          <p:cNvPr id="65" name="CasellaDiTesto 64">
            <a:extLst>
              <a:ext uri="{FF2B5EF4-FFF2-40B4-BE49-F238E27FC236}">
                <a16:creationId xmlns:a16="http://schemas.microsoft.com/office/drawing/2014/main" id="{A6EF27DA-20D1-425C-BE81-4B402563352D}"/>
              </a:ext>
            </a:extLst>
          </p:cNvPr>
          <p:cNvSpPr txBox="1"/>
          <p:nvPr/>
        </p:nvSpPr>
        <p:spPr>
          <a:xfrm>
            <a:off x="1332695" y="1187336"/>
            <a:ext cx="3389576" cy="2893100"/>
          </a:xfrm>
          <a:prstGeom prst="rect">
            <a:avLst/>
          </a:prstGeom>
          <a:noFill/>
        </p:spPr>
        <p:txBody>
          <a:bodyPr wrap="square" rtlCol="0">
            <a:spAutoFit/>
          </a:bodyPr>
          <a:lstStyle/>
          <a:p>
            <a:r>
              <a:rPr lang="it-IT" sz="2400" b="1" dirty="0">
                <a:solidFill>
                  <a:schemeClr val="bg1"/>
                </a:solidFill>
              </a:rPr>
              <a:t>426.000</a:t>
            </a:r>
          </a:p>
          <a:p>
            <a:endParaRPr lang="it-IT" sz="1100" b="1" dirty="0">
              <a:solidFill>
                <a:schemeClr val="bg1"/>
              </a:solidFill>
            </a:endParaRPr>
          </a:p>
          <a:p>
            <a:endParaRPr lang="it-IT" sz="1100" b="1" dirty="0">
              <a:solidFill>
                <a:schemeClr val="bg1"/>
              </a:solidFill>
            </a:endParaRPr>
          </a:p>
          <a:p>
            <a:endParaRPr lang="it-IT" sz="1100" b="1" dirty="0">
              <a:solidFill>
                <a:schemeClr val="bg1"/>
              </a:solidFill>
            </a:endParaRPr>
          </a:p>
          <a:p>
            <a:endParaRPr lang="it-IT" sz="900" b="1" dirty="0">
              <a:solidFill>
                <a:schemeClr val="bg1"/>
              </a:solidFill>
            </a:endParaRPr>
          </a:p>
          <a:p>
            <a:r>
              <a:rPr lang="it-IT" sz="2000" b="1" dirty="0">
                <a:solidFill>
                  <a:schemeClr val="bg1"/>
                </a:solidFill>
              </a:rPr>
              <a:t>+8.6% </a:t>
            </a:r>
            <a:r>
              <a:rPr lang="it-IT" sz="1200" b="1" dirty="0">
                <a:solidFill>
                  <a:schemeClr val="bg1"/>
                </a:solidFill>
              </a:rPr>
              <a:t>(2018 vs 2017– 1 Y)</a:t>
            </a:r>
          </a:p>
          <a:p>
            <a:r>
              <a:rPr lang="it-IT" sz="1600" b="1" dirty="0">
                <a:solidFill>
                  <a:schemeClr val="bg1"/>
                </a:solidFill>
              </a:rPr>
              <a:t>(+33.800 </a:t>
            </a:r>
            <a:r>
              <a:rPr lang="it-IT" sz="1200" b="1" dirty="0" err="1">
                <a:solidFill>
                  <a:schemeClr val="bg1"/>
                </a:solidFill>
              </a:rPr>
              <a:t>member</a:t>
            </a:r>
            <a:r>
              <a:rPr lang="it-IT" sz="1600" b="1" dirty="0">
                <a:solidFill>
                  <a:schemeClr val="bg1"/>
                </a:solidFill>
              </a:rPr>
              <a:t> </a:t>
            </a:r>
            <a:r>
              <a:rPr lang="it-IT" sz="1200" b="1" dirty="0">
                <a:solidFill>
                  <a:schemeClr val="bg1"/>
                </a:solidFill>
              </a:rPr>
              <a:t>companies)</a:t>
            </a:r>
          </a:p>
          <a:p>
            <a:endParaRPr lang="it-IT" sz="1200" b="1" dirty="0">
              <a:solidFill>
                <a:schemeClr val="bg1"/>
              </a:solidFill>
            </a:endParaRPr>
          </a:p>
          <a:p>
            <a:r>
              <a:rPr lang="it-IT" sz="1200" b="1" dirty="0">
                <a:solidFill>
                  <a:schemeClr val="bg1"/>
                </a:solidFill>
              </a:rPr>
              <a:t> </a:t>
            </a:r>
          </a:p>
          <a:p>
            <a:r>
              <a:rPr lang="it-IT" sz="2000" b="1" dirty="0">
                <a:solidFill>
                  <a:schemeClr val="bg1"/>
                </a:solidFill>
              </a:rPr>
              <a:t>+25% </a:t>
            </a:r>
            <a:r>
              <a:rPr lang="it-IT" sz="1200" b="1" dirty="0">
                <a:solidFill>
                  <a:schemeClr val="bg1"/>
                </a:solidFill>
              </a:rPr>
              <a:t>(2018 vs 2014- 5 </a:t>
            </a:r>
            <a:r>
              <a:rPr lang="it-IT" sz="1200" b="1" dirty="0" err="1">
                <a:solidFill>
                  <a:schemeClr val="bg1"/>
                </a:solidFill>
              </a:rPr>
              <a:t>Ys</a:t>
            </a:r>
            <a:r>
              <a:rPr lang="it-IT" sz="1200" b="1" dirty="0">
                <a:solidFill>
                  <a:schemeClr val="bg1"/>
                </a:solidFill>
              </a:rPr>
              <a:t>)</a:t>
            </a:r>
          </a:p>
          <a:p>
            <a:r>
              <a:rPr lang="it-IT" b="1" dirty="0">
                <a:solidFill>
                  <a:schemeClr val="bg1"/>
                </a:solidFill>
              </a:rPr>
              <a:t>(+85.400 </a:t>
            </a:r>
            <a:r>
              <a:rPr lang="it-IT" sz="1200" b="1" dirty="0" err="1">
                <a:solidFill>
                  <a:schemeClr val="bg1"/>
                </a:solidFill>
              </a:rPr>
              <a:t>member</a:t>
            </a:r>
            <a:r>
              <a:rPr lang="it-IT" b="1" dirty="0">
                <a:solidFill>
                  <a:schemeClr val="bg1"/>
                </a:solidFill>
              </a:rPr>
              <a:t> </a:t>
            </a:r>
            <a:r>
              <a:rPr lang="it-IT" sz="1200" b="1" dirty="0">
                <a:solidFill>
                  <a:schemeClr val="bg1"/>
                </a:solidFill>
              </a:rPr>
              <a:t>companies)</a:t>
            </a:r>
          </a:p>
          <a:p>
            <a:endParaRPr lang="it-IT" b="1" dirty="0">
              <a:solidFill>
                <a:schemeClr val="bg1"/>
              </a:solidFill>
            </a:endParaRPr>
          </a:p>
        </p:txBody>
      </p:sp>
      <p:grpSp>
        <p:nvGrpSpPr>
          <p:cNvPr id="19" name="Gruppo 18">
            <a:extLst>
              <a:ext uri="{FF2B5EF4-FFF2-40B4-BE49-F238E27FC236}">
                <a16:creationId xmlns:a16="http://schemas.microsoft.com/office/drawing/2014/main" id="{943953D9-984E-4744-A291-D411F476CCE3}"/>
              </a:ext>
            </a:extLst>
          </p:cNvPr>
          <p:cNvGrpSpPr/>
          <p:nvPr/>
        </p:nvGrpSpPr>
        <p:grpSpPr>
          <a:xfrm>
            <a:off x="590292" y="1024895"/>
            <a:ext cx="576000" cy="576000"/>
            <a:chOff x="2359178" y="3101915"/>
            <a:chExt cx="1259130" cy="1216980"/>
          </a:xfrm>
        </p:grpSpPr>
        <p:pic>
          <p:nvPicPr>
            <p:cNvPr id="21" name="Picture 6" descr="Asset Preview">
              <a:extLst>
                <a:ext uri="{FF2B5EF4-FFF2-40B4-BE49-F238E27FC236}">
                  <a16:creationId xmlns:a16="http://schemas.microsoft.com/office/drawing/2014/main" id="{D18EC58E-A545-48E1-A896-B11E6193B38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26400" y="3413210"/>
              <a:ext cx="903754" cy="903754"/>
            </a:xfrm>
            <a:prstGeom prst="rect">
              <a:avLst/>
            </a:prstGeom>
            <a:noFill/>
            <a:extLst>
              <a:ext uri="{909E8E84-426E-40DD-AFC4-6F175D3DCCD1}">
                <a14:hiddenFill xmlns:a14="http://schemas.microsoft.com/office/drawing/2010/main">
                  <a:solidFill>
                    <a:srgbClr val="FFFFFF"/>
                  </a:solidFill>
                </a14:hiddenFill>
              </a:ext>
            </a:extLst>
          </p:spPr>
        </p:pic>
        <p:sp>
          <p:nvSpPr>
            <p:cNvPr id="22" name="Ovale 21">
              <a:extLst>
                <a:ext uri="{FF2B5EF4-FFF2-40B4-BE49-F238E27FC236}">
                  <a16:creationId xmlns:a16="http://schemas.microsoft.com/office/drawing/2014/main" id="{D5DEE23C-C181-421F-9809-A53F4855C733}"/>
                </a:ext>
              </a:extLst>
            </p:cNvPr>
            <p:cNvSpPr/>
            <p:nvPr/>
          </p:nvSpPr>
          <p:spPr>
            <a:xfrm>
              <a:off x="2359178" y="3101915"/>
              <a:ext cx="1259130" cy="1216980"/>
            </a:xfrm>
            <a:prstGeom prst="ellipse">
              <a:avLst/>
            </a:prstGeom>
            <a:noFill/>
            <a:ln w="57150">
              <a:solidFill>
                <a:srgbClr val="00297A"/>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
        <p:nvSpPr>
          <p:cNvPr id="15" name="Rettangolo 14">
            <a:extLst>
              <a:ext uri="{FF2B5EF4-FFF2-40B4-BE49-F238E27FC236}">
                <a16:creationId xmlns:a16="http://schemas.microsoft.com/office/drawing/2014/main" id="{8F0B48BF-B3DF-4536-9D82-D1AE0FFCBA25}"/>
              </a:ext>
            </a:extLst>
          </p:cNvPr>
          <p:cNvSpPr/>
          <p:nvPr/>
        </p:nvSpPr>
        <p:spPr>
          <a:xfrm>
            <a:off x="1090246" y="2229729"/>
            <a:ext cx="3461184" cy="646330"/>
          </a:xfrm>
          <a:prstGeom prst="rect">
            <a:avLst/>
          </a:prstGeom>
          <a:noFill/>
          <a:ln w="25400">
            <a:solidFill>
              <a:srgbClr val="00297A"/>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7" name="Rettangolo 16">
            <a:extLst>
              <a:ext uri="{FF2B5EF4-FFF2-40B4-BE49-F238E27FC236}">
                <a16:creationId xmlns:a16="http://schemas.microsoft.com/office/drawing/2014/main" id="{4F6B7B4D-94DA-42D4-8469-BBF117B229CD}"/>
              </a:ext>
            </a:extLst>
          </p:cNvPr>
          <p:cNvSpPr/>
          <p:nvPr/>
        </p:nvSpPr>
        <p:spPr>
          <a:xfrm>
            <a:off x="1110815" y="3123329"/>
            <a:ext cx="3461185" cy="659631"/>
          </a:xfrm>
          <a:prstGeom prst="rect">
            <a:avLst/>
          </a:prstGeom>
          <a:noFill/>
          <a:ln w="25400">
            <a:solidFill>
              <a:srgbClr val="00297A"/>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8" name="CasellaDiTesto 17">
            <a:extLst>
              <a:ext uri="{FF2B5EF4-FFF2-40B4-BE49-F238E27FC236}">
                <a16:creationId xmlns:a16="http://schemas.microsoft.com/office/drawing/2014/main" id="{08D3D393-0362-4AD8-AB51-B2AEAC429460}"/>
              </a:ext>
            </a:extLst>
          </p:cNvPr>
          <p:cNvSpPr txBox="1"/>
          <p:nvPr/>
        </p:nvSpPr>
        <p:spPr>
          <a:xfrm>
            <a:off x="4551430" y="2326456"/>
            <a:ext cx="1259888" cy="646331"/>
          </a:xfrm>
          <a:prstGeom prst="rect">
            <a:avLst/>
          </a:prstGeom>
          <a:noFill/>
        </p:spPr>
        <p:txBody>
          <a:bodyPr wrap="square" rtlCol="0">
            <a:spAutoFit/>
          </a:bodyPr>
          <a:lstStyle/>
          <a:p>
            <a:r>
              <a:rPr lang="it-IT" b="1" dirty="0">
                <a:solidFill>
                  <a:srgbClr val="00297A"/>
                </a:solidFill>
              </a:rPr>
              <a:t>2018</a:t>
            </a:r>
          </a:p>
          <a:p>
            <a:r>
              <a:rPr lang="it-IT" b="1" dirty="0">
                <a:solidFill>
                  <a:srgbClr val="00297A"/>
                </a:solidFill>
              </a:rPr>
              <a:t> </a:t>
            </a:r>
          </a:p>
        </p:txBody>
      </p:sp>
      <p:sp>
        <p:nvSpPr>
          <p:cNvPr id="20" name="CasellaDiTesto 19">
            <a:extLst>
              <a:ext uri="{FF2B5EF4-FFF2-40B4-BE49-F238E27FC236}">
                <a16:creationId xmlns:a16="http://schemas.microsoft.com/office/drawing/2014/main" id="{B935F24A-725A-4F5F-8E0D-35EE70A33555}"/>
              </a:ext>
            </a:extLst>
          </p:cNvPr>
          <p:cNvSpPr txBox="1"/>
          <p:nvPr/>
        </p:nvSpPr>
        <p:spPr>
          <a:xfrm>
            <a:off x="4631114" y="3268478"/>
            <a:ext cx="900872" cy="369332"/>
          </a:xfrm>
          <a:prstGeom prst="rect">
            <a:avLst/>
          </a:prstGeom>
          <a:noFill/>
        </p:spPr>
        <p:txBody>
          <a:bodyPr wrap="square" rtlCol="0">
            <a:spAutoFit/>
          </a:bodyPr>
          <a:lstStyle/>
          <a:p>
            <a:r>
              <a:rPr lang="it-IT" b="1" dirty="0">
                <a:solidFill>
                  <a:srgbClr val="00297A"/>
                </a:solidFill>
              </a:rPr>
              <a:t>5 </a:t>
            </a:r>
            <a:r>
              <a:rPr lang="it-IT" b="1" dirty="0" err="1">
                <a:solidFill>
                  <a:srgbClr val="00297A"/>
                </a:solidFill>
              </a:rPr>
              <a:t>Ys</a:t>
            </a:r>
            <a:endParaRPr lang="it-IT" b="1" dirty="0">
              <a:solidFill>
                <a:srgbClr val="00297A"/>
              </a:solidFill>
            </a:endParaRPr>
          </a:p>
        </p:txBody>
      </p:sp>
      <p:sp>
        <p:nvSpPr>
          <p:cNvPr id="24" name="CasellaDiTesto 23">
            <a:extLst>
              <a:ext uri="{FF2B5EF4-FFF2-40B4-BE49-F238E27FC236}">
                <a16:creationId xmlns:a16="http://schemas.microsoft.com/office/drawing/2014/main" id="{F6DD908A-6F87-4D47-930B-39D8603B6854}"/>
              </a:ext>
            </a:extLst>
          </p:cNvPr>
          <p:cNvSpPr txBox="1"/>
          <p:nvPr/>
        </p:nvSpPr>
        <p:spPr>
          <a:xfrm>
            <a:off x="5604387" y="1187336"/>
            <a:ext cx="2803826" cy="1323439"/>
          </a:xfrm>
          <a:prstGeom prst="rect">
            <a:avLst/>
          </a:prstGeom>
          <a:solidFill>
            <a:schemeClr val="tx2">
              <a:lumMod val="75000"/>
            </a:schemeClr>
          </a:solidFill>
        </p:spPr>
        <p:txBody>
          <a:bodyPr wrap="square" rtlCol="0">
            <a:spAutoFit/>
          </a:bodyPr>
          <a:lstStyle/>
          <a:p>
            <a:pPr algn="ctr"/>
            <a:r>
              <a:rPr lang="it-IT" sz="2000" b="1" dirty="0">
                <a:solidFill>
                  <a:schemeClr val="bg1"/>
                </a:solidFill>
              </a:rPr>
              <a:t>The </a:t>
            </a:r>
            <a:r>
              <a:rPr lang="it-IT" sz="2000" b="1" dirty="0" err="1">
                <a:solidFill>
                  <a:schemeClr val="bg1"/>
                </a:solidFill>
              </a:rPr>
              <a:t>Member</a:t>
            </a:r>
            <a:r>
              <a:rPr lang="it-IT" sz="2000" b="1" dirty="0">
                <a:solidFill>
                  <a:schemeClr val="bg1"/>
                </a:solidFill>
              </a:rPr>
              <a:t> companies </a:t>
            </a:r>
            <a:r>
              <a:rPr lang="it-IT" sz="2000" b="1" dirty="0" err="1">
                <a:solidFill>
                  <a:schemeClr val="bg1"/>
                </a:solidFill>
              </a:rPr>
              <a:t>number</a:t>
            </a:r>
            <a:r>
              <a:rPr lang="it-IT" sz="2000" b="1" dirty="0">
                <a:solidFill>
                  <a:schemeClr val="bg1"/>
                </a:solidFill>
              </a:rPr>
              <a:t> </a:t>
            </a:r>
            <a:r>
              <a:rPr lang="it-IT" sz="2000" b="1" dirty="0" err="1">
                <a:solidFill>
                  <a:schemeClr val="bg1"/>
                </a:solidFill>
              </a:rPr>
              <a:t>is</a:t>
            </a:r>
            <a:r>
              <a:rPr lang="it-IT" sz="2000" b="1" dirty="0">
                <a:solidFill>
                  <a:schemeClr val="bg1"/>
                </a:solidFill>
              </a:rPr>
              <a:t> </a:t>
            </a:r>
            <a:r>
              <a:rPr lang="it-IT" sz="2000" b="1" dirty="0" err="1">
                <a:solidFill>
                  <a:schemeClr val="bg1"/>
                </a:solidFill>
              </a:rPr>
              <a:t>growing</a:t>
            </a:r>
            <a:endParaRPr lang="it-IT" sz="2000" b="1" dirty="0">
              <a:solidFill>
                <a:schemeClr val="bg1"/>
              </a:solidFill>
            </a:endParaRPr>
          </a:p>
        </p:txBody>
      </p:sp>
    </p:spTree>
    <p:extLst>
      <p:ext uri="{BB962C8B-B14F-4D97-AF65-F5344CB8AC3E}">
        <p14:creationId xmlns:p14="http://schemas.microsoft.com/office/powerpoint/2010/main" val="2242576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z="2400" b="1" dirty="0"/>
              <a:t>GS1 in Europe</a:t>
            </a:r>
            <a:br>
              <a:rPr lang="en-US" sz="1700" b="1"/>
            </a:br>
            <a:r>
              <a:rPr lang="en-US" sz="2000"/>
              <a:t>Employees</a:t>
            </a:r>
            <a:endParaRPr lang="fr-FR" sz="2000" dirty="0"/>
          </a:p>
        </p:txBody>
      </p:sp>
      <p:sp>
        <p:nvSpPr>
          <p:cNvPr id="4" name="Espace réservé du numéro de diapositive 3"/>
          <p:cNvSpPr>
            <a:spLocks noGrp="1"/>
          </p:cNvSpPr>
          <p:nvPr>
            <p:ph type="sldNum" sz="quarter" idx="12"/>
          </p:nvPr>
        </p:nvSpPr>
        <p:spPr>
          <a:xfrm>
            <a:off x="8744665" y="4759630"/>
            <a:ext cx="247535" cy="150195"/>
          </a:xfrm>
        </p:spPr>
        <p:txBody>
          <a:bodyPr/>
          <a:lstStyle/>
          <a:p>
            <a:pPr fontAlgn="base">
              <a:spcAft>
                <a:spcPct val="0"/>
              </a:spcAft>
              <a:defRPr/>
            </a:pPr>
            <a:fld id="{4472AB7F-E8D0-4874-A9B8-335B68DC5F05}" type="slidenum">
              <a:rPr lang="en-US" smtClean="0"/>
              <a:pPr fontAlgn="base">
                <a:spcAft>
                  <a:spcPct val="0"/>
                </a:spcAft>
                <a:defRPr/>
              </a:pPr>
              <a:t>6</a:t>
            </a:fld>
            <a:endParaRPr lang="en-US" dirty="0"/>
          </a:p>
        </p:txBody>
      </p:sp>
      <p:sp>
        <p:nvSpPr>
          <p:cNvPr id="14" name="Rettangolo 13">
            <a:extLst>
              <a:ext uri="{FF2B5EF4-FFF2-40B4-BE49-F238E27FC236}">
                <a16:creationId xmlns:a16="http://schemas.microsoft.com/office/drawing/2014/main" id="{E866043B-316C-4919-903C-3E0BE94ABDA4}"/>
              </a:ext>
            </a:extLst>
          </p:cNvPr>
          <p:cNvSpPr/>
          <p:nvPr/>
        </p:nvSpPr>
        <p:spPr>
          <a:xfrm>
            <a:off x="440441" y="938159"/>
            <a:ext cx="8250980" cy="3516876"/>
          </a:xfrm>
          <a:prstGeom prst="rect">
            <a:avLst/>
          </a:prstGeom>
          <a:solidFill>
            <a:schemeClr val="accent1"/>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p>
        </p:txBody>
      </p:sp>
      <p:sp>
        <p:nvSpPr>
          <p:cNvPr id="65" name="CasellaDiTesto 64">
            <a:extLst>
              <a:ext uri="{FF2B5EF4-FFF2-40B4-BE49-F238E27FC236}">
                <a16:creationId xmlns:a16="http://schemas.microsoft.com/office/drawing/2014/main" id="{A6EF27DA-20D1-425C-BE81-4B402563352D}"/>
              </a:ext>
            </a:extLst>
          </p:cNvPr>
          <p:cNvSpPr txBox="1"/>
          <p:nvPr/>
        </p:nvSpPr>
        <p:spPr>
          <a:xfrm>
            <a:off x="1413449" y="1048510"/>
            <a:ext cx="2948552" cy="1538883"/>
          </a:xfrm>
          <a:prstGeom prst="rect">
            <a:avLst/>
          </a:prstGeom>
          <a:noFill/>
        </p:spPr>
        <p:txBody>
          <a:bodyPr wrap="square" rtlCol="0">
            <a:spAutoFit/>
          </a:bodyPr>
          <a:lstStyle/>
          <a:p>
            <a:r>
              <a:rPr lang="it-IT" sz="2400" b="1" dirty="0">
                <a:solidFill>
                  <a:schemeClr val="bg1"/>
                </a:solidFill>
              </a:rPr>
              <a:t>1.152 </a:t>
            </a:r>
          </a:p>
          <a:p>
            <a:r>
              <a:rPr lang="it-IT" sz="1200" b="1" dirty="0">
                <a:solidFill>
                  <a:schemeClr val="bg1"/>
                </a:solidFill>
              </a:rPr>
              <a:t>(</a:t>
            </a:r>
            <a:r>
              <a:rPr lang="it-IT" sz="1200" b="1" dirty="0" err="1">
                <a:solidFill>
                  <a:schemeClr val="bg1"/>
                </a:solidFill>
              </a:rPr>
              <a:t>excluding</a:t>
            </a:r>
            <a:r>
              <a:rPr lang="it-IT" sz="1200" b="1" dirty="0">
                <a:solidFill>
                  <a:schemeClr val="bg1"/>
                </a:solidFill>
              </a:rPr>
              <a:t> «</a:t>
            </a:r>
            <a:r>
              <a:rPr lang="it-IT" sz="1200" b="1" dirty="0" err="1">
                <a:solidFill>
                  <a:schemeClr val="bg1"/>
                </a:solidFill>
              </a:rPr>
              <a:t>external</a:t>
            </a:r>
            <a:r>
              <a:rPr lang="it-IT" sz="1200" b="1" dirty="0">
                <a:solidFill>
                  <a:schemeClr val="bg1"/>
                </a:solidFill>
              </a:rPr>
              <a:t>)</a:t>
            </a:r>
          </a:p>
          <a:p>
            <a:endParaRPr lang="it-IT" sz="2000" b="1" dirty="0">
              <a:solidFill>
                <a:schemeClr val="bg1"/>
              </a:solidFill>
            </a:endParaRPr>
          </a:p>
          <a:p>
            <a:r>
              <a:rPr lang="it-IT" sz="2000" b="1" dirty="0">
                <a:solidFill>
                  <a:schemeClr val="bg1"/>
                </a:solidFill>
              </a:rPr>
              <a:t>+9.1% </a:t>
            </a:r>
            <a:r>
              <a:rPr lang="it-IT" sz="1200" b="1" dirty="0">
                <a:solidFill>
                  <a:schemeClr val="bg1"/>
                </a:solidFill>
              </a:rPr>
              <a:t>(2018 vs 2017-1 Y)</a:t>
            </a:r>
          </a:p>
          <a:p>
            <a:r>
              <a:rPr lang="it-IT" b="1" dirty="0">
                <a:solidFill>
                  <a:schemeClr val="bg1"/>
                </a:solidFill>
              </a:rPr>
              <a:t>+96 </a:t>
            </a:r>
            <a:r>
              <a:rPr lang="it-IT" sz="1200" b="1" dirty="0">
                <a:solidFill>
                  <a:schemeClr val="bg1"/>
                </a:solidFill>
              </a:rPr>
              <a:t>people</a:t>
            </a:r>
          </a:p>
        </p:txBody>
      </p:sp>
      <p:grpSp>
        <p:nvGrpSpPr>
          <p:cNvPr id="24" name="Gruppo 23">
            <a:extLst>
              <a:ext uri="{FF2B5EF4-FFF2-40B4-BE49-F238E27FC236}">
                <a16:creationId xmlns:a16="http://schemas.microsoft.com/office/drawing/2014/main" id="{7134A954-AB5B-4F9C-82E1-0B8D1E8FFDAF}"/>
              </a:ext>
            </a:extLst>
          </p:cNvPr>
          <p:cNvGrpSpPr/>
          <p:nvPr/>
        </p:nvGrpSpPr>
        <p:grpSpPr>
          <a:xfrm>
            <a:off x="545123" y="985935"/>
            <a:ext cx="576000" cy="576000"/>
            <a:chOff x="4389637" y="996179"/>
            <a:chExt cx="1259130" cy="1302029"/>
          </a:xfrm>
        </p:grpSpPr>
        <p:pic>
          <p:nvPicPr>
            <p:cNvPr id="25" name="Immagine 24">
              <a:extLst>
                <a:ext uri="{FF2B5EF4-FFF2-40B4-BE49-F238E27FC236}">
                  <a16:creationId xmlns:a16="http://schemas.microsoft.com/office/drawing/2014/main" id="{3A8EA789-1C0F-4A73-82B1-7E079DBDCED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99702" y="996179"/>
              <a:ext cx="1058675" cy="1058675"/>
            </a:xfrm>
            <a:prstGeom prst="rect">
              <a:avLst/>
            </a:prstGeom>
          </p:spPr>
        </p:pic>
        <p:sp>
          <p:nvSpPr>
            <p:cNvPr id="26" name="Ovale 25">
              <a:extLst>
                <a:ext uri="{FF2B5EF4-FFF2-40B4-BE49-F238E27FC236}">
                  <a16:creationId xmlns:a16="http://schemas.microsoft.com/office/drawing/2014/main" id="{D9990EE6-FAB9-4259-A90A-A0F14450ED75}"/>
                </a:ext>
              </a:extLst>
            </p:cNvPr>
            <p:cNvSpPr/>
            <p:nvPr/>
          </p:nvSpPr>
          <p:spPr>
            <a:xfrm>
              <a:off x="4389637" y="1081228"/>
              <a:ext cx="1259130" cy="1216980"/>
            </a:xfrm>
            <a:prstGeom prst="ellipse">
              <a:avLst/>
            </a:prstGeom>
            <a:noFill/>
            <a:ln w="57150">
              <a:solidFill>
                <a:srgbClr val="00297A"/>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
        <p:nvSpPr>
          <p:cNvPr id="27" name="CasellaDiTesto 26">
            <a:extLst>
              <a:ext uri="{FF2B5EF4-FFF2-40B4-BE49-F238E27FC236}">
                <a16:creationId xmlns:a16="http://schemas.microsoft.com/office/drawing/2014/main" id="{F9EAE125-FFB1-44B1-94FC-95D14D427FE4}"/>
              </a:ext>
            </a:extLst>
          </p:cNvPr>
          <p:cNvSpPr txBox="1"/>
          <p:nvPr/>
        </p:nvSpPr>
        <p:spPr>
          <a:xfrm>
            <a:off x="1614280" y="2648330"/>
            <a:ext cx="3463784" cy="1338828"/>
          </a:xfrm>
          <a:prstGeom prst="rect">
            <a:avLst/>
          </a:prstGeom>
          <a:noFill/>
        </p:spPr>
        <p:txBody>
          <a:bodyPr wrap="square" rtlCol="0">
            <a:spAutoFit/>
          </a:bodyPr>
          <a:lstStyle/>
          <a:p>
            <a:r>
              <a:rPr lang="it-IT" sz="2400" b="1" dirty="0">
                <a:solidFill>
                  <a:schemeClr val="bg1"/>
                </a:solidFill>
              </a:rPr>
              <a:t>653</a:t>
            </a:r>
          </a:p>
          <a:p>
            <a:r>
              <a:rPr lang="it-IT" sz="1200" b="1" dirty="0">
                <a:solidFill>
                  <a:schemeClr val="bg1"/>
                </a:solidFill>
              </a:rPr>
              <a:t>(«</a:t>
            </a:r>
            <a:r>
              <a:rPr lang="it-IT" sz="1200" b="1" dirty="0" err="1">
                <a:solidFill>
                  <a:schemeClr val="bg1"/>
                </a:solidFill>
              </a:rPr>
              <a:t>External</a:t>
            </a:r>
            <a:r>
              <a:rPr lang="it-IT" sz="1200" b="1" dirty="0">
                <a:solidFill>
                  <a:schemeClr val="bg1"/>
                </a:solidFill>
              </a:rPr>
              <a:t>»=contractors, </a:t>
            </a:r>
            <a:r>
              <a:rPr lang="it-IT" sz="1200" b="1" dirty="0" err="1">
                <a:solidFill>
                  <a:schemeClr val="bg1"/>
                </a:solidFill>
              </a:rPr>
              <a:t>outsourced</a:t>
            </a:r>
            <a:r>
              <a:rPr lang="it-IT" sz="1200" b="1" dirty="0">
                <a:solidFill>
                  <a:schemeClr val="bg1"/>
                </a:solidFill>
              </a:rPr>
              <a:t> </a:t>
            </a:r>
            <a:r>
              <a:rPr lang="it-IT" sz="1200" b="1" dirty="0" err="1">
                <a:solidFill>
                  <a:schemeClr val="bg1"/>
                </a:solidFill>
              </a:rPr>
              <a:t>employees</a:t>
            </a:r>
            <a:r>
              <a:rPr lang="it-IT" sz="1200" b="1" dirty="0">
                <a:solidFill>
                  <a:schemeClr val="bg1"/>
                </a:solidFill>
              </a:rPr>
              <a:t>)</a:t>
            </a:r>
          </a:p>
          <a:p>
            <a:endParaRPr lang="it-IT" sz="1200" b="1" dirty="0">
              <a:solidFill>
                <a:schemeClr val="bg1"/>
              </a:solidFill>
            </a:endParaRPr>
          </a:p>
          <a:p>
            <a:endParaRPr lang="it-IT" sz="900" b="1" dirty="0">
              <a:solidFill>
                <a:schemeClr val="bg1"/>
              </a:solidFill>
            </a:endParaRPr>
          </a:p>
          <a:p>
            <a:endParaRPr lang="it-IT" sz="1200" b="1" dirty="0">
              <a:solidFill>
                <a:schemeClr val="bg1"/>
              </a:solidFill>
            </a:endParaRPr>
          </a:p>
        </p:txBody>
      </p:sp>
      <p:sp>
        <p:nvSpPr>
          <p:cNvPr id="28" name="Ovale 27">
            <a:extLst>
              <a:ext uri="{FF2B5EF4-FFF2-40B4-BE49-F238E27FC236}">
                <a16:creationId xmlns:a16="http://schemas.microsoft.com/office/drawing/2014/main" id="{6154E839-3A78-4E73-B94B-EB54C72776FE}"/>
              </a:ext>
            </a:extLst>
          </p:cNvPr>
          <p:cNvSpPr/>
          <p:nvPr/>
        </p:nvSpPr>
        <p:spPr>
          <a:xfrm>
            <a:off x="1349196" y="2811959"/>
            <a:ext cx="108000" cy="108000"/>
          </a:xfrm>
          <a:prstGeom prst="ellipse">
            <a:avLst/>
          </a:prstGeom>
          <a:solidFill>
            <a:schemeClr val="bg1"/>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5" name="Rettangolo 14">
            <a:extLst>
              <a:ext uri="{FF2B5EF4-FFF2-40B4-BE49-F238E27FC236}">
                <a16:creationId xmlns:a16="http://schemas.microsoft.com/office/drawing/2014/main" id="{D3B852EA-2271-4C41-A8FC-6C6578C7B62E}"/>
              </a:ext>
            </a:extLst>
          </p:cNvPr>
          <p:cNvSpPr/>
          <p:nvPr/>
        </p:nvSpPr>
        <p:spPr>
          <a:xfrm>
            <a:off x="1183565" y="1896258"/>
            <a:ext cx="3240878" cy="677017"/>
          </a:xfrm>
          <a:prstGeom prst="rect">
            <a:avLst/>
          </a:prstGeom>
          <a:noFill/>
          <a:ln w="25400">
            <a:solidFill>
              <a:srgbClr val="00297A"/>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6" name="Rettangolo 15">
            <a:extLst>
              <a:ext uri="{FF2B5EF4-FFF2-40B4-BE49-F238E27FC236}">
                <a16:creationId xmlns:a16="http://schemas.microsoft.com/office/drawing/2014/main" id="{412C0736-1E2A-48F2-B98F-0871BA803EBE}"/>
              </a:ext>
            </a:extLst>
          </p:cNvPr>
          <p:cNvSpPr/>
          <p:nvPr/>
        </p:nvSpPr>
        <p:spPr>
          <a:xfrm>
            <a:off x="1159105" y="2684015"/>
            <a:ext cx="3926365" cy="785009"/>
          </a:xfrm>
          <a:prstGeom prst="rect">
            <a:avLst/>
          </a:prstGeom>
          <a:noFill/>
          <a:ln w="25400">
            <a:solidFill>
              <a:srgbClr val="00297A"/>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7" name="CasellaDiTesto 16">
            <a:extLst>
              <a:ext uri="{FF2B5EF4-FFF2-40B4-BE49-F238E27FC236}">
                <a16:creationId xmlns:a16="http://schemas.microsoft.com/office/drawing/2014/main" id="{B5667933-703A-41F8-BE89-BA2D9C5F36F6}"/>
              </a:ext>
            </a:extLst>
          </p:cNvPr>
          <p:cNvSpPr txBox="1"/>
          <p:nvPr/>
        </p:nvSpPr>
        <p:spPr>
          <a:xfrm>
            <a:off x="4424443" y="2037401"/>
            <a:ext cx="1259888" cy="369332"/>
          </a:xfrm>
          <a:prstGeom prst="rect">
            <a:avLst/>
          </a:prstGeom>
          <a:noFill/>
        </p:spPr>
        <p:txBody>
          <a:bodyPr wrap="square" rtlCol="0">
            <a:spAutoFit/>
          </a:bodyPr>
          <a:lstStyle/>
          <a:p>
            <a:r>
              <a:rPr lang="it-IT" b="1" dirty="0">
                <a:solidFill>
                  <a:srgbClr val="00297A"/>
                </a:solidFill>
              </a:rPr>
              <a:t>2018 </a:t>
            </a:r>
          </a:p>
        </p:txBody>
      </p:sp>
      <p:sp>
        <p:nvSpPr>
          <p:cNvPr id="19" name="Ovale 18">
            <a:extLst>
              <a:ext uri="{FF2B5EF4-FFF2-40B4-BE49-F238E27FC236}">
                <a16:creationId xmlns:a16="http://schemas.microsoft.com/office/drawing/2014/main" id="{6D788942-BC9A-4C69-A923-50DCA5516AD9}"/>
              </a:ext>
            </a:extLst>
          </p:cNvPr>
          <p:cNvSpPr/>
          <p:nvPr/>
        </p:nvSpPr>
        <p:spPr>
          <a:xfrm>
            <a:off x="1475166" y="3828587"/>
            <a:ext cx="108000" cy="108000"/>
          </a:xfrm>
          <a:prstGeom prst="ellipse">
            <a:avLst/>
          </a:prstGeom>
          <a:solidFill>
            <a:schemeClr val="bg1"/>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20" name="Rettangolo 19">
            <a:extLst>
              <a:ext uri="{FF2B5EF4-FFF2-40B4-BE49-F238E27FC236}">
                <a16:creationId xmlns:a16="http://schemas.microsoft.com/office/drawing/2014/main" id="{928D4AD6-00E8-4372-B483-AD0FA145AA23}"/>
              </a:ext>
            </a:extLst>
          </p:cNvPr>
          <p:cNvSpPr/>
          <p:nvPr/>
        </p:nvSpPr>
        <p:spPr>
          <a:xfrm>
            <a:off x="1159104" y="3544079"/>
            <a:ext cx="3926365" cy="677017"/>
          </a:xfrm>
          <a:prstGeom prst="rect">
            <a:avLst/>
          </a:prstGeom>
          <a:noFill/>
          <a:ln w="25400">
            <a:solidFill>
              <a:srgbClr val="00297A"/>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21" name="CasellaDiTesto 20">
            <a:extLst>
              <a:ext uri="{FF2B5EF4-FFF2-40B4-BE49-F238E27FC236}">
                <a16:creationId xmlns:a16="http://schemas.microsoft.com/office/drawing/2014/main" id="{48B245B1-7EC7-423E-B569-A880431B9A46}"/>
              </a:ext>
            </a:extLst>
          </p:cNvPr>
          <p:cNvSpPr txBox="1"/>
          <p:nvPr/>
        </p:nvSpPr>
        <p:spPr>
          <a:xfrm>
            <a:off x="5234056" y="1724403"/>
            <a:ext cx="3175464" cy="1938992"/>
          </a:xfrm>
          <a:prstGeom prst="rect">
            <a:avLst/>
          </a:prstGeom>
          <a:solidFill>
            <a:schemeClr val="tx2">
              <a:lumMod val="75000"/>
            </a:schemeClr>
          </a:solidFill>
        </p:spPr>
        <p:txBody>
          <a:bodyPr wrap="square" rtlCol="0">
            <a:spAutoFit/>
          </a:bodyPr>
          <a:lstStyle/>
          <a:p>
            <a:pPr algn="ctr"/>
            <a:r>
              <a:rPr lang="it-IT" sz="2000" b="1" dirty="0">
                <a:solidFill>
                  <a:schemeClr val="bg1"/>
                </a:solidFill>
              </a:rPr>
              <a:t>The </a:t>
            </a:r>
            <a:r>
              <a:rPr lang="it-IT" sz="2000" b="1" dirty="0" err="1">
                <a:solidFill>
                  <a:schemeClr val="bg1"/>
                </a:solidFill>
              </a:rPr>
              <a:t>employees</a:t>
            </a:r>
            <a:r>
              <a:rPr lang="it-IT" sz="2000" b="1" dirty="0">
                <a:solidFill>
                  <a:schemeClr val="bg1"/>
                </a:solidFill>
              </a:rPr>
              <a:t> </a:t>
            </a:r>
            <a:r>
              <a:rPr lang="it-IT" sz="2000" b="1" dirty="0" err="1">
                <a:solidFill>
                  <a:schemeClr val="bg1"/>
                </a:solidFill>
              </a:rPr>
              <a:t>increased</a:t>
            </a:r>
            <a:r>
              <a:rPr lang="it-IT" sz="2000" b="1" dirty="0">
                <a:solidFill>
                  <a:schemeClr val="bg1"/>
                </a:solidFill>
              </a:rPr>
              <a:t> in 2018. From 2018 </a:t>
            </a:r>
            <a:r>
              <a:rPr lang="it-IT" sz="2000" b="1" dirty="0" err="1">
                <a:solidFill>
                  <a:schemeClr val="bg1"/>
                </a:solidFill>
              </a:rPr>
              <a:t>we</a:t>
            </a:r>
            <a:r>
              <a:rPr lang="it-IT" sz="2000" b="1" dirty="0">
                <a:solidFill>
                  <a:schemeClr val="bg1"/>
                </a:solidFill>
              </a:rPr>
              <a:t> can include </a:t>
            </a:r>
            <a:r>
              <a:rPr lang="it-IT" sz="2000" b="1" dirty="0" err="1">
                <a:solidFill>
                  <a:schemeClr val="bg1"/>
                </a:solidFill>
              </a:rPr>
              <a:t>also</a:t>
            </a:r>
            <a:r>
              <a:rPr lang="it-IT" sz="2000" b="1" dirty="0">
                <a:solidFill>
                  <a:schemeClr val="bg1"/>
                </a:solidFill>
              </a:rPr>
              <a:t> the «</a:t>
            </a:r>
            <a:r>
              <a:rPr lang="it-IT" sz="2000" b="1" dirty="0" err="1">
                <a:solidFill>
                  <a:schemeClr val="bg1"/>
                </a:solidFill>
              </a:rPr>
              <a:t>external</a:t>
            </a:r>
            <a:r>
              <a:rPr lang="it-IT" sz="2000" b="1" dirty="0">
                <a:solidFill>
                  <a:schemeClr val="bg1"/>
                </a:solidFill>
              </a:rPr>
              <a:t>» </a:t>
            </a:r>
            <a:r>
              <a:rPr lang="it-IT" sz="2000" b="1" dirty="0" err="1">
                <a:solidFill>
                  <a:schemeClr val="bg1"/>
                </a:solidFill>
              </a:rPr>
              <a:t>employees</a:t>
            </a:r>
            <a:r>
              <a:rPr lang="it-IT" sz="2000" b="1" dirty="0">
                <a:solidFill>
                  <a:schemeClr val="bg1"/>
                </a:solidFill>
              </a:rPr>
              <a:t> …</a:t>
            </a:r>
          </a:p>
        </p:txBody>
      </p:sp>
    </p:spTree>
    <p:extLst>
      <p:ext uri="{BB962C8B-B14F-4D97-AF65-F5344CB8AC3E}">
        <p14:creationId xmlns:p14="http://schemas.microsoft.com/office/powerpoint/2010/main" val="1940266107"/>
      </p:ext>
    </p:extLst>
  </p:cSld>
  <p:clrMapOvr>
    <a:masterClrMapping/>
  </p:clrMapOvr>
</p:sld>
</file>

<file path=ppt/theme/theme1.xml><?xml version="1.0" encoding="utf-8"?>
<a:theme xmlns:a="http://schemas.openxmlformats.org/drawingml/2006/main" name="Title">
  <a:themeElements>
    <a:clrScheme name="GS1 Global Palette">
      <a:dk1>
        <a:srgbClr val="454545"/>
      </a:dk1>
      <a:lt1>
        <a:sysClr val="window" lastClr="FFFFFF"/>
      </a:lt1>
      <a:dk2>
        <a:srgbClr val="002C6C"/>
      </a:dk2>
      <a:lt2>
        <a:srgbClr val="888B8D"/>
      </a:lt2>
      <a:accent1>
        <a:srgbClr val="F26334"/>
      </a:accent1>
      <a:accent2>
        <a:srgbClr val="00B6DE"/>
      </a:accent2>
      <a:accent3>
        <a:srgbClr val="7AC143"/>
      </a:accent3>
      <a:accent4>
        <a:srgbClr val="F05587"/>
      </a:accent4>
      <a:accent5>
        <a:srgbClr val="FBB034"/>
      </a:accent5>
      <a:accent6>
        <a:srgbClr val="BF83B9"/>
      </a:accent6>
      <a:hlink>
        <a:srgbClr val="008DBD"/>
      </a:hlink>
      <a:folHlink>
        <a:srgbClr val="008DBD"/>
      </a:folHlink>
    </a:clrScheme>
    <a:fontScheme name="GS1 Verdana">
      <a:majorFont>
        <a:latin typeface="Verdana"/>
        <a:ea typeface=""/>
        <a:cs typeface=""/>
        <a:font script="Jpan" typeface="ＭＳ Ｐゴシック"/>
        <a:font script="Hang" typeface="돋움"/>
        <a:font script="Hans" typeface="黑体"/>
        <a:font script="Hant" typeface="微軟正黑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ajorFont>
      <a:minorFont>
        <a:latin typeface="Verdana"/>
        <a:ea typeface=""/>
        <a:cs typeface=""/>
        <a:font script="Jpan" typeface="ＭＳ Ｐ明朝"/>
        <a:font script="Hang" typeface="바탕"/>
        <a:font script="Hans" typeface="宋体"/>
        <a:font script="Hant" typeface="新細明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26334"/>
        </a:solidFill>
        <a:ln w="25400" cap="flat" cmpd="sng" algn="ctr">
          <a:noFill/>
          <a:prstDash val="solid"/>
        </a:ln>
        <a:effectLst/>
      </a:spPr>
      <a:bodyPr rtlCol="0" anchor="ctr"/>
      <a:lstStyle>
        <a:defPPr marL="0" marR="0" indent="0" algn="ctr" defTabSz="914400" eaLnBrk="1" fontAlgn="auto" latinLnBrk="0" hangingPunct="1">
          <a:lnSpc>
            <a:spcPct val="100000"/>
          </a:lnSpc>
          <a:spcBef>
            <a:spcPts val="0"/>
          </a:spcBef>
          <a:spcAft>
            <a:spcPts val="0"/>
          </a:spcAft>
          <a:buClrTx/>
          <a:buSzTx/>
          <a:buFontTx/>
          <a:buNone/>
          <a:tabLst/>
          <a:defRPr kumimoji="0" sz="1800" b="0" i="0" u="none" strike="noStrike" kern="0" cap="none" spc="0" normalizeH="0" baseline="0" noProof="0">
            <a:ln>
              <a:noFill/>
            </a:ln>
            <a:solidFill>
              <a:sysClr val="window" lastClr="FFFFFF"/>
            </a:solidFill>
            <a:effectLst/>
            <a:uLnTx/>
            <a:uFillTx/>
            <a:latin typeface="Verdana"/>
            <a:ea typeface="+mn-ea"/>
            <a:cs typeface="+mn-cs"/>
          </a:defRPr>
        </a:defPPr>
      </a:lstStyle>
    </a:spDef>
    <a:lnDef>
      <a:spPr>
        <a:ln w="12700">
          <a:tailEnd type="none"/>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Industry Title">
  <a:themeElements>
    <a:clrScheme name="GS1 Global Palette">
      <a:dk1>
        <a:srgbClr val="454545"/>
      </a:dk1>
      <a:lt1>
        <a:sysClr val="window" lastClr="FFFFFF"/>
      </a:lt1>
      <a:dk2>
        <a:srgbClr val="002C6C"/>
      </a:dk2>
      <a:lt2>
        <a:srgbClr val="888B8D"/>
      </a:lt2>
      <a:accent1>
        <a:srgbClr val="F26334"/>
      </a:accent1>
      <a:accent2>
        <a:srgbClr val="00B6DE"/>
      </a:accent2>
      <a:accent3>
        <a:srgbClr val="7AC143"/>
      </a:accent3>
      <a:accent4>
        <a:srgbClr val="F05587"/>
      </a:accent4>
      <a:accent5>
        <a:srgbClr val="FBB034"/>
      </a:accent5>
      <a:accent6>
        <a:srgbClr val="BF83B9"/>
      </a:accent6>
      <a:hlink>
        <a:srgbClr val="008DBD"/>
      </a:hlink>
      <a:folHlink>
        <a:srgbClr val="008DBD"/>
      </a:folHlink>
    </a:clrScheme>
    <a:fontScheme name="GS1 Verdana">
      <a:majorFont>
        <a:latin typeface="Verdana"/>
        <a:ea typeface=""/>
        <a:cs typeface=""/>
        <a:font script="Jpan" typeface="ＭＳ Ｐゴシック"/>
        <a:font script="Hang" typeface="돋움"/>
        <a:font script="Hans" typeface="黑体"/>
        <a:font script="Hant" typeface="微軟正黑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ajorFont>
      <a:minorFont>
        <a:latin typeface="Verdana"/>
        <a:ea typeface=""/>
        <a:cs typeface=""/>
        <a:font script="Jpan" typeface="ＭＳ Ｐ明朝"/>
        <a:font script="Hang" typeface="바탕"/>
        <a:font script="Hans" typeface="宋体"/>
        <a:font script="Hant" typeface="新細明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26334"/>
        </a:solidFill>
        <a:ln w="25400" cap="flat" cmpd="sng" algn="ctr">
          <a:noFill/>
          <a:prstDash val="solid"/>
        </a:ln>
        <a:effectLst/>
      </a:spPr>
      <a:bodyPr rtlCol="0" anchor="ctr"/>
      <a:lstStyle>
        <a:defPPr marL="0" marR="0" indent="0" algn="ctr" defTabSz="914400" eaLnBrk="1" fontAlgn="auto" latinLnBrk="0" hangingPunct="1">
          <a:lnSpc>
            <a:spcPct val="100000"/>
          </a:lnSpc>
          <a:spcBef>
            <a:spcPts val="0"/>
          </a:spcBef>
          <a:spcAft>
            <a:spcPts val="0"/>
          </a:spcAft>
          <a:buClrTx/>
          <a:buSzTx/>
          <a:buFontTx/>
          <a:buNone/>
          <a:tabLst/>
          <a:defRPr kumimoji="0" sz="1800" b="0" i="0" u="none" strike="noStrike" kern="0" cap="none" spc="0" normalizeH="0" baseline="0" noProof="0">
            <a:ln>
              <a:noFill/>
            </a:ln>
            <a:solidFill>
              <a:sysClr val="window" lastClr="FFFFFF"/>
            </a:solidFill>
            <a:effectLst/>
            <a:uLnTx/>
            <a:uFillTx/>
            <a:latin typeface="Verdana"/>
            <a:ea typeface="+mn-ea"/>
            <a:cs typeface="+mn-cs"/>
          </a:defRPr>
        </a:defPPr>
      </a:lstStyle>
    </a:spDef>
    <a:lnDef>
      <a:spPr>
        <a:ln w="12700">
          <a:tailEnd type="none"/>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Content">
  <a:themeElements>
    <a:clrScheme name="GS1 Global Palette">
      <a:dk1>
        <a:srgbClr val="454545"/>
      </a:dk1>
      <a:lt1>
        <a:sysClr val="window" lastClr="FFFFFF"/>
      </a:lt1>
      <a:dk2>
        <a:srgbClr val="002C6C"/>
      </a:dk2>
      <a:lt2>
        <a:srgbClr val="888B8D"/>
      </a:lt2>
      <a:accent1>
        <a:srgbClr val="F26334"/>
      </a:accent1>
      <a:accent2>
        <a:srgbClr val="00B6DE"/>
      </a:accent2>
      <a:accent3>
        <a:srgbClr val="7AC143"/>
      </a:accent3>
      <a:accent4>
        <a:srgbClr val="F05587"/>
      </a:accent4>
      <a:accent5>
        <a:srgbClr val="FBB034"/>
      </a:accent5>
      <a:accent6>
        <a:srgbClr val="BF83B9"/>
      </a:accent6>
      <a:hlink>
        <a:srgbClr val="008DBD"/>
      </a:hlink>
      <a:folHlink>
        <a:srgbClr val="008DBD"/>
      </a:folHlink>
    </a:clrScheme>
    <a:fontScheme name="GS1 Verdana">
      <a:majorFont>
        <a:latin typeface="Verdana"/>
        <a:ea typeface=""/>
        <a:cs typeface=""/>
        <a:font script="Jpan" typeface="ＭＳ Ｐゴシック"/>
        <a:font script="Hang" typeface="돋움"/>
        <a:font script="Hans" typeface="黑体"/>
        <a:font script="Hant" typeface="微軟正黑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ajorFont>
      <a:minorFont>
        <a:latin typeface="Verdana"/>
        <a:ea typeface=""/>
        <a:cs typeface=""/>
        <a:font script="Jpan" typeface="ＭＳ Ｐ明朝"/>
        <a:font script="Hang" typeface="바탕"/>
        <a:font script="Hans" typeface="宋体"/>
        <a:font script="Hant" typeface="新細明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25400">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a:solidFill>
            <a:schemeClr val="tx2"/>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Divider">
  <a:themeElements>
    <a:clrScheme name="GS1 Global Palette">
      <a:dk1>
        <a:srgbClr val="454545"/>
      </a:dk1>
      <a:lt1>
        <a:sysClr val="window" lastClr="FFFFFF"/>
      </a:lt1>
      <a:dk2>
        <a:srgbClr val="002C6C"/>
      </a:dk2>
      <a:lt2>
        <a:srgbClr val="888B8D"/>
      </a:lt2>
      <a:accent1>
        <a:srgbClr val="F26334"/>
      </a:accent1>
      <a:accent2>
        <a:srgbClr val="00B6DE"/>
      </a:accent2>
      <a:accent3>
        <a:srgbClr val="7AC143"/>
      </a:accent3>
      <a:accent4>
        <a:srgbClr val="F05587"/>
      </a:accent4>
      <a:accent5>
        <a:srgbClr val="FBB034"/>
      </a:accent5>
      <a:accent6>
        <a:srgbClr val="BF83B9"/>
      </a:accent6>
      <a:hlink>
        <a:srgbClr val="008DBD"/>
      </a:hlink>
      <a:folHlink>
        <a:srgbClr val="008DBD"/>
      </a:folHlink>
    </a:clrScheme>
    <a:fontScheme name="GS1 Verdana">
      <a:majorFont>
        <a:latin typeface="Verdana"/>
        <a:ea typeface=""/>
        <a:cs typeface=""/>
        <a:font script="Jpan" typeface="ＭＳ Ｐゴシック"/>
        <a:font script="Hang" typeface="돋움"/>
        <a:font script="Hans" typeface="黑体"/>
        <a:font script="Hant" typeface="微軟正黑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ajorFont>
      <a:minorFont>
        <a:latin typeface="Verdana"/>
        <a:ea typeface=""/>
        <a:cs typeface=""/>
        <a:font script="Jpan" typeface="ＭＳ Ｐ明朝"/>
        <a:font script="Hang" typeface="바탕"/>
        <a:font script="Hans" typeface="宋体"/>
        <a:font script="Hant" typeface="新細明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26334"/>
        </a:solidFill>
        <a:ln w="25400" cap="flat" cmpd="sng" algn="ctr">
          <a:noFill/>
          <a:prstDash val="solid"/>
        </a:ln>
        <a:effectLst/>
      </a:spPr>
      <a:bodyPr rtlCol="0" anchor="ctr"/>
      <a:lstStyle>
        <a:defPPr marL="0" marR="0" indent="0" algn="ctr" defTabSz="914400" eaLnBrk="1" fontAlgn="auto" latinLnBrk="0" hangingPunct="1">
          <a:lnSpc>
            <a:spcPct val="100000"/>
          </a:lnSpc>
          <a:spcBef>
            <a:spcPts val="0"/>
          </a:spcBef>
          <a:spcAft>
            <a:spcPts val="0"/>
          </a:spcAft>
          <a:buClrTx/>
          <a:buSzTx/>
          <a:buFontTx/>
          <a:buNone/>
          <a:tabLst/>
          <a:defRPr kumimoji="0" sz="1800" b="0" i="0" u="none" strike="noStrike" kern="0" cap="none" spc="0" normalizeH="0" baseline="0" noProof="0">
            <a:ln>
              <a:noFill/>
            </a:ln>
            <a:solidFill>
              <a:sysClr val="window" lastClr="FFFFFF"/>
            </a:solidFill>
            <a:effectLst/>
            <a:uLnTx/>
            <a:uFillTx/>
            <a:latin typeface="Verdana"/>
            <a:ea typeface="+mn-ea"/>
            <a:cs typeface="+mn-cs"/>
          </a:defRPr>
        </a:defPPr>
      </a:lst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Industry Divider">
  <a:themeElements>
    <a:clrScheme name="GS1 Global Palette">
      <a:dk1>
        <a:srgbClr val="454545"/>
      </a:dk1>
      <a:lt1>
        <a:sysClr val="window" lastClr="FFFFFF"/>
      </a:lt1>
      <a:dk2>
        <a:srgbClr val="002C6C"/>
      </a:dk2>
      <a:lt2>
        <a:srgbClr val="B1B3B3"/>
      </a:lt2>
      <a:accent1>
        <a:srgbClr val="F26334"/>
      </a:accent1>
      <a:accent2>
        <a:srgbClr val="00B6DE"/>
      </a:accent2>
      <a:accent3>
        <a:srgbClr val="7AC143"/>
      </a:accent3>
      <a:accent4>
        <a:srgbClr val="F05587"/>
      </a:accent4>
      <a:accent5>
        <a:srgbClr val="FBB034"/>
      </a:accent5>
      <a:accent6>
        <a:srgbClr val="BF83B9"/>
      </a:accent6>
      <a:hlink>
        <a:srgbClr val="008DBD"/>
      </a:hlink>
      <a:folHlink>
        <a:srgbClr val="008DBD"/>
      </a:folHlink>
    </a:clrScheme>
    <a:fontScheme name="GS1 Verdana">
      <a:majorFont>
        <a:latin typeface="Verdana"/>
        <a:ea typeface=""/>
        <a:cs typeface=""/>
        <a:font script="Jpan" typeface="ＭＳ Ｐゴシック"/>
        <a:font script="Hang" typeface="돋움"/>
        <a:font script="Hans" typeface="黑体"/>
        <a:font script="Hant" typeface="微軟正黑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ajorFont>
      <a:minorFont>
        <a:latin typeface="Verdana"/>
        <a:ea typeface=""/>
        <a:cs typeface=""/>
        <a:font script="Jpan" typeface="ＭＳ Ｐ明朝"/>
        <a:font script="Hang" typeface="바탕"/>
        <a:font script="Hans" typeface="宋体"/>
        <a:font script="Hant" typeface="新細明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26334"/>
        </a:solidFill>
        <a:ln w="25400" cap="flat" cmpd="sng" algn="ctr">
          <a:noFill/>
          <a:prstDash val="solid"/>
        </a:ln>
        <a:effectLst/>
      </a:spPr>
      <a:bodyPr rtlCol="0" anchor="ctr"/>
      <a:lstStyle>
        <a:defPPr marL="0" marR="0" indent="0" algn="ctr" defTabSz="914400" eaLnBrk="1" fontAlgn="auto" latinLnBrk="0" hangingPunct="1">
          <a:lnSpc>
            <a:spcPct val="100000"/>
          </a:lnSpc>
          <a:spcBef>
            <a:spcPts val="0"/>
          </a:spcBef>
          <a:spcAft>
            <a:spcPts val="0"/>
          </a:spcAft>
          <a:buClrTx/>
          <a:buSzTx/>
          <a:buFontTx/>
          <a:buNone/>
          <a:tabLst/>
          <a:defRPr kumimoji="0" sz="1800" b="0" i="0" u="none" strike="noStrike" kern="0" cap="none" spc="0" normalizeH="0" baseline="0" noProof="0">
            <a:ln>
              <a:noFill/>
            </a:ln>
            <a:solidFill>
              <a:sysClr val="window" lastClr="FFFFFF"/>
            </a:solidFill>
            <a:effectLst/>
            <a:uLnTx/>
            <a:uFillTx/>
            <a:latin typeface="Verdana"/>
            <a:ea typeface="+mn-ea"/>
            <a:cs typeface="+mn-cs"/>
          </a:defRPr>
        </a:defPPr>
      </a:lst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Industry Content">
  <a:themeElements>
    <a:clrScheme name="GS1 Global Palette">
      <a:dk1>
        <a:srgbClr val="454545"/>
      </a:dk1>
      <a:lt1>
        <a:sysClr val="window" lastClr="FFFFFF"/>
      </a:lt1>
      <a:dk2>
        <a:srgbClr val="002C6C"/>
      </a:dk2>
      <a:lt2>
        <a:srgbClr val="888B8D"/>
      </a:lt2>
      <a:accent1>
        <a:srgbClr val="F26334"/>
      </a:accent1>
      <a:accent2>
        <a:srgbClr val="00B6DE"/>
      </a:accent2>
      <a:accent3>
        <a:srgbClr val="7AC143"/>
      </a:accent3>
      <a:accent4>
        <a:srgbClr val="F05587"/>
      </a:accent4>
      <a:accent5>
        <a:srgbClr val="FBB034"/>
      </a:accent5>
      <a:accent6>
        <a:srgbClr val="BF83B9"/>
      </a:accent6>
      <a:hlink>
        <a:srgbClr val="008DBD"/>
      </a:hlink>
      <a:folHlink>
        <a:srgbClr val="008DBD"/>
      </a:folHlink>
    </a:clrScheme>
    <a:fontScheme name="GS1 Verdana">
      <a:majorFont>
        <a:latin typeface="Verdana"/>
        <a:ea typeface=""/>
        <a:cs typeface=""/>
        <a:font script="Jpan" typeface="ＭＳ Ｐゴシック"/>
        <a:font script="Hang" typeface="돋움"/>
        <a:font script="Hans" typeface="黑体"/>
        <a:font script="Hant" typeface="微軟正黑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ajorFont>
      <a:minorFont>
        <a:latin typeface="Verdana"/>
        <a:ea typeface=""/>
        <a:cs typeface=""/>
        <a:font script="Jpan" typeface="ＭＳ Ｐ明朝"/>
        <a:font script="Hang" typeface="바탕"/>
        <a:font script="Hans" typeface="宋体"/>
        <a:font script="Hant" typeface="新細明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25400">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a:solidFill>
            <a:schemeClr val="tx2"/>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1_Content">
  <a:themeElements>
    <a:clrScheme name="GS1 Global Palette">
      <a:dk1>
        <a:srgbClr val="454545"/>
      </a:dk1>
      <a:lt1>
        <a:sysClr val="window" lastClr="FFFFFF"/>
      </a:lt1>
      <a:dk2>
        <a:srgbClr val="002C6C"/>
      </a:dk2>
      <a:lt2>
        <a:srgbClr val="888B8D"/>
      </a:lt2>
      <a:accent1>
        <a:srgbClr val="F26334"/>
      </a:accent1>
      <a:accent2>
        <a:srgbClr val="00B6DE"/>
      </a:accent2>
      <a:accent3>
        <a:srgbClr val="7AC143"/>
      </a:accent3>
      <a:accent4>
        <a:srgbClr val="F05587"/>
      </a:accent4>
      <a:accent5>
        <a:srgbClr val="FBB034"/>
      </a:accent5>
      <a:accent6>
        <a:srgbClr val="BF83B9"/>
      </a:accent6>
      <a:hlink>
        <a:srgbClr val="008DBD"/>
      </a:hlink>
      <a:folHlink>
        <a:srgbClr val="008DBD"/>
      </a:folHlink>
    </a:clrScheme>
    <a:fontScheme name="GS1 Verdana">
      <a:majorFont>
        <a:latin typeface="Verdana"/>
        <a:ea typeface=""/>
        <a:cs typeface=""/>
        <a:font script="Jpan" typeface="ＭＳ Ｐゴシック"/>
        <a:font script="Hang" typeface="돋움"/>
        <a:font script="Hans" typeface="黑体"/>
        <a:font script="Hant" typeface="微軟正黑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ajorFont>
      <a:minorFont>
        <a:latin typeface="Verdana"/>
        <a:ea typeface=""/>
        <a:cs typeface=""/>
        <a:font script="Jpan" typeface="ＭＳ Ｐ明朝"/>
        <a:font script="Hang" typeface="바탕"/>
        <a:font script="Hans" typeface="宋体"/>
        <a:font script="Hant" typeface="新細明體"/>
        <a:font script="Arab" typeface="Verdana"/>
        <a:font script="Hebr" typeface="Verdana"/>
        <a:font script="Thai" typeface="Verdana"/>
        <a:font script="Ethi" typeface="Verdana"/>
        <a:font script="Beng" typeface="Verdana"/>
        <a:font script="Gujr" typeface="Verdana"/>
        <a:font script="Khmr" typeface="Verdana"/>
        <a:font script="Knda" typeface="Verdana"/>
        <a:font script="Guru" typeface="Verdana"/>
        <a:font script="Cans" typeface="Verdana"/>
        <a:font script="Cher" typeface="Verdana"/>
        <a:font script="Yiii" typeface="Verdana"/>
        <a:font script="Tibt" typeface="Verdana"/>
        <a:font script="Thaa" typeface="Verdana"/>
        <a:font script="Deva" typeface="Verdana"/>
        <a:font script="Telu" typeface="Verdana"/>
        <a:font script="Taml" typeface="Verdana"/>
        <a:font script="Syrc" typeface="Verdana"/>
        <a:font script="Orya" typeface="Verdana"/>
        <a:font script="Mlym" typeface="Verdana"/>
        <a:font script="Laoo" typeface="Verdana"/>
        <a:font script="Sinh" typeface="Verdana"/>
        <a:font script="Mong" typeface="Verdana"/>
        <a:font script="Viet" typeface="Verdana"/>
        <a:font script="Uigh" typeface="Verdan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25400">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a:solidFill>
            <a:schemeClr val="tx2"/>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62207</TotalTime>
  <Words>245</Words>
  <Application>Microsoft Office PowerPoint</Application>
  <PresentationFormat>On-screen Show (16:9)</PresentationFormat>
  <Paragraphs>81</Paragraphs>
  <Slides>6</Slides>
  <Notes>4</Notes>
  <HiddenSlides>0</HiddenSlides>
  <MMClips>0</MMClips>
  <ScaleCrop>false</ScaleCrop>
  <HeadingPairs>
    <vt:vector size="6" baseType="variant">
      <vt:variant>
        <vt:lpstr>Fonts Used</vt:lpstr>
      </vt:variant>
      <vt:variant>
        <vt:i4>4</vt:i4>
      </vt:variant>
      <vt:variant>
        <vt:lpstr>Theme</vt:lpstr>
      </vt:variant>
      <vt:variant>
        <vt:i4>7</vt:i4>
      </vt:variant>
      <vt:variant>
        <vt:lpstr>Slide Titles</vt:lpstr>
      </vt:variant>
      <vt:variant>
        <vt:i4>6</vt:i4>
      </vt:variant>
    </vt:vector>
  </HeadingPairs>
  <TitlesOfParts>
    <vt:vector size="17" baseType="lpstr">
      <vt:lpstr>Arial</vt:lpstr>
      <vt:lpstr>Calibri</vt:lpstr>
      <vt:lpstr>Lucida Grande</vt:lpstr>
      <vt:lpstr>Verdana</vt:lpstr>
      <vt:lpstr>Title</vt:lpstr>
      <vt:lpstr>Industry Title</vt:lpstr>
      <vt:lpstr>Content</vt:lpstr>
      <vt:lpstr>Divider</vt:lpstr>
      <vt:lpstr>Industry Divider</vt:lpstr>
      <vt:lpstr>Industry Content</vt:lpstr>
      <vt:lpstr>1_Content</vt:lpstr>
      <vt:lpstr> </vt:lpstr>
      <vt:lpstr>GS1 in Europe Tableau de board 2018 </vt:lpstr>
      <vt:lpstr>GS1 in Europe Financial strength</vt:lpstr>
      <vt:lpstr>GS1 in Europe Financial strength and Value-added services* - 1</vt:lpstr>
      <vt:lpstr>GS1 in Europe Member companies</vt:lpstr>
      <vt:lpstr>GS1 in Europe Employees</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GS1 Global Brand PPT Template</dc:title>
  <dc:subject>GS1 Global Brand PPT Template</dc:subject>
  <dc:creator>GS1</dc:creator>
  <cp:lastModifiedBy>Diogo Almeida</cp:lastModifiedBy>
  <cp:revision>4270</cp:revision>
  <cp:lastPrinted>2014-10-22T16:10:47Z</cp:lastPrinted>
  <dcterms:created xsi:type="dcterms:W3CDTF">2010-10-04T18:30:38Z</dcterms:created>
  <dcterms:modified xsi:type="dcterms:W3CDTF">2022-12-07T11:23:53Z</dcterms:modified>
</cp:coreProperties>
</file>